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notesSlide+xml" PartName="/ppt/notesSlides/notesSlide8.xml"/>
  <Override ContentType="application/vnd.openxmlformats-officedocument.presentationml.notesSlide+xml" PartName="/ppt/notesSlides/notesSlide9.xml"/>
  <Override ContentType="application/vnd.openxmlformats-officedocument.presentationml.notesSlide+xml" PartName="/ppt/notesSlides/notesSlide10.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13.xml"/>
  <Override ContentType="application/vnd.openxmlformats-officedocument.presentationml.notesSlide+xml" PartName="/ppt/notesSlides/notesSlide14.xml"/>
  <Override ContentType="application/vnd.openxmlformats-officedocument.presentationml.notesSlide+xml" PartName="/ppt/notesSlides/notesSlide15.xml"/>
  <Override ContentType="application/vnd.openxmlformats-officedocument.presentationml.notesSlide+xml" PartName="/ppt/notesSlides/notesSlide16.xml"/>
  <Override ContentType="application/vnd.openxmlformats-officedocument.presentationml.notesSlide+xml" PartName="/ppt/notesSlides/notesSlide17.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41"/>
  </p:notesMasterIdLst>
  <p:sldIdLst>
    <p:sldId id="256" r:id="rId14"/>
    <p:sldId id="257" r:id="rId15"/>
    <p:sldId id="258" r:id="rId16"/>
    <p:sldId id="259" r:id="rId17"/>
    <p:sldId id="260" r:id="rId18"/>
    <p:sldId id="261" r:id="rId19"/>
    <p:sldId id="262" r:id="rId20"/>
    <p:sldId id="263" r:id="rId21"/>
    <p:sldId id="264" r:id="rId22"/>
    <p:sldId id="265" r:id="rId23"/>
    <p:sldId id="266" r:id="rId24"/>
    <p:sldId id="267" r:id="rId25"/>
    <p:sldId id="268" r:id="rId26"/>
    <p:sldId id="269" r:id="rId27"/>
    <p:sldId id="270" r:id="rId28"/>
    <p:sldId id="271" r:id="rId29"/>
    <p:sldId id="272" r:id="rId30"/>
    <p:sldId id="273" r:id="rId31"/>
    <p:sldId id="274" r:id="rId32"/>
    <p:sldId id="275" r:id="rId33"/>
    <p:sldId id="276" r:id="rId34"/>
    <p:sldId id="277" r:id="rId35"/>
    <p:sldId id="278" r:id="rId36"/>
    <p:sldId id="279" r:id="rId37"/>
    <p:sldId id="280" r:id="rId38"/>
    <p:sldId id="281" r:id="rId39"/>
    <p:sldId id="282" r:id="rId40"/>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Arial" charset="1" panose="020B0502020202020204"/>
      <p:regular r:id="rId10"/>
    </p:embeddedFont>
    <p:embeddedFont>
      <p:font typeface="Arial Bold" charset="1" panose="020B0802020202020204"/>
      <p:regular r:id="rId11"/>
    </p:embeddedFont>
    <p:embeddedFont>
      <p:font typeface="Arial Italics" charset="1" panose="020B0502020202090204"/>
      <p:regular r:id="rId12"/>
    </p:embeddedFont>
    <p:embeddedFont>
      <p:font typeface="Arial Bold Italics" charset="1" panose="020B0802020202090204"/>
      <p:regular r:id="rId1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slides/slide1.xml" Type="http://schemas.openxmlformats.org/officeDocument/2006/relationships/slide"/><Relationship Id="rId15" Target="slides/slide2.xml" Type="http://schemas.openxmlformats.org/officeDocument/2006/relationships/slide"/><Relationship Id="rId16" Target="slides/slide3.xml" Type="http://schemas.openxmlformats.org/officeDocument/2006/relationships/slide"/><Relationship Id="rId17" Target="slides/slide4.xml" Type="http://schemas.openxmlformats.org/officeDocument/2006/relationships/slide"/><Relationship Id="rId18" Target="slides/slide5.xml" Type="http://schemas.openxmlformats.org/officeDocument/2006/relationships/slide"/><Relationship Id="rId19" Target="slides/slide6.xml" Type="http://schemas.openxmlformats.org/officeDocument/2006/relationships/slide"/><Relationship Id="rId2" Target="presProps.xml" Type="http://schemas.openxmlformats.org/officeDocument/2006/relationships/presProps"/><Relationship Id="rId20" Target="slides/slide7.xml" Type="http://schemas.openxmlformats.org/officeDocument/2006/relationships/slide"/><Relationship Id="rId21" Target="slides/slide8.xml" Type="http://schemas.openxmlformats.org/officeDocument/2006/relationships/slide"/><Relationship Id="rId22" Target="slides/slide9.xml" Type="http://schemas.openxmlformats.org/officeDocument/2006/relationships/slide"/><Relationship Id="rId23" Target="slides/slide10.xml" Type="http://schemas.openxmlformats.org/officeDocument/2006/relationships/slide"/><Relationship Id="rId24" Target="slides/slide11.xml" Type="http://schemas.openxmlformats.org/officeDocument/2006/relationships/slide"/><Relationship Id="rId25" Target="slides/slide12.xml" Type="http://schemas.openxmlformats.org/officeDocument/2006/relationships/slide"/><Relationship Id="rId26" Target="slides/slide13.xml" Type="http://schemas.openxmlformats.org/officeDocument/2006/relationships/slide"/><Relationship Id="rId27" Target="slides/slide14.xml" Type="http://schemas.openxmlformats.org/officeDocument/2006/relationships/slide"/><Relationship Id="rId28" Target="slides/slide15.xml" Type="http://schemas.openxmlformats.org/officeDocument/2006/relationships/slide"/><Relationship Id="rId29" Target="slides/slide16.xml" Type="http://schemas.openxmlformats.org/officeDocument/2006/relationships/slide"/><Relationship Id="rId3" Target="viewProps.xml" Type="http://schemas.openxmlformats.org/officeDocument/2006/relationships/viewProps"/><Relationship Id="rId30" Target="slides/slide17.xml" Type="http://schemas.openxmlformats.org/officeDocument/2006/relationships/slide"/><Relationship Id="rId31" Target="slides/slide18.xml" Type="http://schemas.openxmlformats.org/officeDocument/2006/relationships/slide"/><Relationship Id="rId32" Target="slides/slide19.xml" Type="http://schemas.openxmlformats.org/officeDocument/2006/relationships/slide"/><Relationship Id="rId33" Target="slides/slide20.xml" Type="http://schemas.openxmlformats.org/officeDocument/2006/relationships/slide"/><Relationship Id="rId34" Target="slides/slide21.xml" Type="http://schemas.openxmlformats.org/officeDocument/2006/relationships/slide"/><Relationship Id="rId35" Target="slides/slide22.xml" Type="http://schemas.openxmlformats.org/officeDocument/2006/relationships/slide"/><Relationship Id="rId36" Target="slides/slide23.xml" Type="http://schemas.openxmlformats.org/officeDocument/2006/relationships/slide"/><Relationship Id="rId37" Target="slides/slide24.xml" Type="http://schemas.openxmlformats.org/officeDocument/2006/relationships/slide"/><Relationship Id="rId38" Target="slides/slide25.xml" Type="http://schemas.openxmlformats.org/officeDocument/2006/relationships/slide"/><Relationship Id="rId39" Target="slides/slide26.xml" Type="http://schemas.openxmlformats.org/officeDocument/2006/relationships/slide"/><Relationship Id="rId4" Target="theme/theme1.xml" Type="http://schemas.openxmlformats.org/officeDocument/2006/relationships/theme"/><Relationship Id="rId40" Target="slides/slide27.xml" Type="http://schemas.openxmlformats.org/officeDocument/2006/relationships/slide"/><Relationship Id="rId41" Target="notesMasters/notesMaster1.xml" Type="http://schemas.openxmlformats.org/officeDocument/2006/relationships/notesMaster"/><Relationship Id="rId42" Target="theme/theme2.xml" Type="http://schemas.openxmlformats.org/officeDocument/2006/relationships/theme"/><Relationship Id="rId43" Target="notesSlides/notesSlide1.xml" Type="http://schemas.openxmlformats.org/officeDocument/2006/relationships/notesSlide"/><Relationship Id="rId44" Target="notesSlides/notesSlide2.xml" Type="http://schemas.openxmlformats.org/officeDocument/2006/relationships/notesSlide"/><Relationship Id="rId45" Target="notesSlides/notesSlide3.xml" Type="http://schemas.openxmlformats.org/officeDocument/2006/relationships/notesSlide"/><Relationship Id="rId46" Target="notesSlides/notesSlide4.xml" Type="http://schemas.openxmlformats.org/officeDocument/2006/relationships/notesSlide"/><Relationship Id="rId47" Target="notesSlides/notesSlide5.xml" Type="http://schemas.openxmlformats.org/officeDocument/2006/relationships/notesSlide"/><Relationship Id="rId48" Target="notesSlides/notesSlide6.xml" Type="http://schemas.openxmlformats.org/officeDocument/2006/relationships/notesSlide"/><Relationship Id="rId49" Target="notesSlides/notesSlide7.xml" Type="http://schemas.openxmlformats.org/officeDocument/2006/relationships/notesSlide"/><Relationship Id="rId5" Target="tableStyles.xml" Type="http://schemas.openxmlformats.org/officeDocument/2006/relationships/tableStyles"/><Relationship Id="rId50" Target="notesSlides/notesSlide8.xml" Type="http://schemas.openxmlformats.org/officeDocument/2006/relationships/notesSlide"/><Relationship Id="rId51" Target="notesSlides/notesSlide9.xml" Type="http://schemas.openxmlformats.org/officeDocument/2006/relationships/notesSlide"/><Relationship Id="rId52" Target="notesSlides/notesSlide10.xml" Type="http://schemas.openxmlformats.org/officeDocument/2006/relationships/notesSlide"/><Relationship Id="rId53" Target="notesSlides/notesSlide11.xml" Type="http://schemas.openxmlformats.org/officeDocument/2006/relationships/notesSlide"/><Relationship Id="rId54" Target="notesSlides/notesSlide12.xml" Type="http://schemas.openxmlformats.org/officeDocument/2006/relationships/notesSlide"/><Relationship Id="rId55" Target="notesSlides/notesSlide13.xml" Type="http://schemas.openxmlformats.org/officeDocument/2006/relationships/notesSlide"/><Relationship Id="rId56" Target="notesSlides/notesSlide14.xml" Type="http://schemas.openxmlformats.org/officeDocument/2006/relationships/notesSlide"/><Relationship Id="rId57" Target="notesSlides/notesSlide15.xml" Type="http://schemas.openxmlformats.org/officeDocument/2006/relationships/notesSlide"/><Relationship Id="rId58" Target="notesSlides/notesSlide16.xml" Type="http://schemas.openxmlformats.org/officeDocument/2006/relationships/notesSlide"/><Relationship Id="rId59" Target="notesSlides/notesSlide17.xml" Type="http://schemas.openxmlformats.org/officeDocument/2006/relationships/notesSlide"/><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xml" Type="http://schemas.openxmlformats.org/officeDocument/2006/relationships/slide"/></Relationships>
</file>

<file path=ppt/notesSlides/_rels/notesSlide10.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0.xml" Type="http://schemas.openxmlformats.org/officeDocument/2006/relationships/slide"/></Relationships>
</file>

<file path=ppt/notesSlides/_rels/notesSlide1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1.xml" Type="http://schemas.openxmlformats.org/officeDocument/2006/relationships/slide"/></Relationships>
</file>

<file path=ppt/notesSlides/_rels/notesSlide1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2.xml" Type="http://schemas.openxmlformats.org/officeDocument/2006/relationships/slide"/></Relationships>
</file>

<file path=ppt/notesSlides/_rels/notesSlide1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3.xml" Type="http://schemas.openxmlformats.org/officeDocument/2006/relationships/slide"/></Relationships>
</file>

<file path=ppt/notesSlides/_rels/notesSlide1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4.xml" Type="http://schemas.openxmlformats.org/officeDocument/2006/relationships/slide"/></Relationships>
</file>

<file path=ppt/notesSlides/_rels/notesSlide1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5.xml" Type="http://schemas.openxmlformats.org/officeDocument/2006/relationships/slide"/></Relationships>
</file>

<file path=ppt/notesSlides/_rels/notesSlide1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6.xml" Type="http://schemas.openxmlformats.org/officeDocument/2006/relationships/slide"/></Relationships>
</file>

<file path=ppt/notesSlides/_rels/notesSlide1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7.xml" Type="http://schemas.openxmlformats.org/officeDocument/2006/relationships/slide"/></Relationships>
</file>

<file path=ppt/notesSlides/_rels/notesSlide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xml" Type="http://schemas.openxmlformats.org/officeDocument/2006/relationships/slide"/></Relationships>
</file>

<file path=ppt/notesSlides/_rels/notesSlide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xml" Type="http://schemas.openxmlformats.org/officeDocument/2006/relationships/slide"/></Relationships>
</file>

<file path=ppt/notesSlides/_rels/notesSlide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xml" Type="http://schemas.openxmlformats.org/officeDocument/2006/relationships/slide"/></Relationships>
</file>

<file path=ppt/notesSlides/_rels/notesSlide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5.xml" Type="http://schemas.openxmlformats.org/officeDocument/2006/relationships/slide"/></Relationships>
</file>

<file path=ppt/notesSlides/_rels/notesSlide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6.xml" Type="http://schemas.openxmlformats.org/officeDocument/2006/relationships/slide"/></Relationships>
</file>

<file path=ppt/notesSlides/_rels/notesSlide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7.xml" Type="http://schemas.openxmlformats.org/officeDocument/2006/relationships/slide"/></Relationships>
</file>

<file path=ppt/notesSlides/_rels/notesSlide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8.xml" Type="http://schemas.openxmlformats.org/officeDocument/2006/relationships/slide"/></Relationships>
</file>

<file path=ppt/notesSlides/_rels/notesSlide9.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9.xml" Type="http://schemas.openxmlformats.org/officeDocument/2006/relationships/slide"/></Relationships>
</file>

<file path=ppt/notesSlides/notesSlide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0.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4.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5.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6.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7.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Thank You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4.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5.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6.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7.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8.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9.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1.png" Type="http://schemas.openxmlformats.org/officeDocument/2006/relationships/image"/><Relationship Id="rId4" Target="../media/image2.png" Type="http://schemas.openxmlformats.org/officeDocument/2006/relationships/image"/><Relationship Id="rId5" Target="../media/image3.png" Type="http://schemas.openxmlformats.org/officeDocument/2006/relationships/image"/><Relationship Id="rId6" Target="../media/image4.png" Type="http://schemas.openxmlformats.org/officeDocument/2006/relationships/image"/><Relationship Id="rId7" Target="../media/image5.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0.xml" Type="http://schemas.openxmlformats.org/officeDocument/2006/relationships/notesSlide"/><Relationship Id="rId3" Target="../media/image1.png" Type="http://schemas.openxmlformats.org/officeDocument/2006/relationships/image"/><Relationship Id="rId4" Target="../media/image7.png" Type="http://schemas.openxmlformats.org/officeDocument/2006/relationships/image"/><Relationship Id="rId5" Target="../media/image8.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1.xml" Type="http://schemas.openxmlformats.org/officeDocument/2006/relationships/notesSlide"/><Relationship Id="rId3" Target="../media/image1.png" Type="http://schemas.openxmlformats.org/officeDocument/2006/relationships/image"/><Relationship Id="rId4" Target="../media/image9.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2.xml" Type="http://schemas.openxmlformats.org/officeDocument/2006/relationships/notesSlide"/><Relationship Id="rId3" Target="../media/image1.png" Type="http://schemas.openxmlformats.org/officeDocument/2006/relationships/image"/><Relationship Id="rId4" Target="../media/image10.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3.xml" Type="http://schemas.openxmlformats.org/officeDocument/2006/relationships/notesSlide"/><Relationship Id="rId3" Target="../media/image1.png" Type="http://schemas.openxmlformats.org/officeDocument/2006/relationships/image"/><Relationship Id="rId4" Target="../media/image11.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4.xml" Type="http://schemas.openxmlformats.org/officeDocument/2006/relationships/notesSlide"/><Relationship Id="rId3" Target="../media/image1.png" Type="http://schemas.openxmlformats.org/officeDocument/2006/relationships/image"/><Relationship Id="rId4" Target="../media/image12.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5.xml" Type="http://schemas.openxmlformats.org/officeDocument/2006/relationships/notesSlide"/><Relationship Id="rId3" Target="../media/image1.png" Type="http://schemas.openxmlformats.org/officeDocument/2006/relationships/image"/><Relationship Id="rId4" Target="../media/image13.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4.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5.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6.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7.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 Id="rId3" Target="../media/image1.png" Type="http://schemas.openxmlformats.org/officeDocument/2006/relationships/image"/><Relationship Id="rId4" Target="../media/image6.jpe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8.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9.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0.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1.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2.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6.xml" Type="http://schemas.openxmlformats.org/officeDocument/2006/relationships/notesSlide"/><Relationship Id="rId3" Target="../media/image1.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7.xml" Type="http://schemas.openxmlformats.org/officeDocument/2006/relationships/notesSlide"/><Relationship Id="rId3" Target="../media/image1.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xml" Type="http://schemas.openxmlformats.org/officeDocument/2006/relationships/notesSlide"/><Relationship Id="rId3" Target="../media/image1.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4.xml" Type="http://schemas.openxmlformats.org/officeDocument/2006/relationships/notesSlide"/><Relationship Id="rId3" Target="../media/image1.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5.xml" Type="http://schemas.openxmlformats.org/officeDocument/2006/relationships/notesSlide"/><Relationship Id="rId3" Target="../media/image1.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6.xml" Type="http://schemas.openxmlformats.org/officeDocument/2006/relationships/notesSlide"/><Relationship Id="rId3" Target="../media/image1.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7.xml" Type="http://schemas.openxmlformats.org/officeDocument/2006/relationships/notesSlide"/><Relationship Id="rId3" Target="../media/image1.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8.xml" Type="http://schemas.openxmlformats.org/officeDocument/2006/relationships/notesSlide"/><Relationship Id="rId3" Target="../media/image1.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9.xml" Type="http://schemas.openxmlformats.org/officeDocument/2006/relationships/notesSlide"/><Relationship Id="rId3" Target="../media/image1.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4566856" y="125568"/>
            <a:ext cx="2218944" cy="1169312"/>
            <a:chOff x="0" y="0"/>
            <a:chExt cx="2958592" cy="1559083"/>
          </a:xfrm>
        </p:grpSpPr>
        <p:sp>
          <p:nvSpPr>
            <p:cNvPr name="Freeform 3" id="3"/>
            <p:cNvSpPr/>
            <p:nvPr/>
          </p:nvSpPr>
          <p:spPr>
            <a:xfrm flipH="false" flipV="false" rot="0">
              <a:off x="0" y="0"/>
              <a:ext cx="2958592" cy="1559052"/>
            </a:xfrm>
            <a:custGeom>
              <a:avLst/>
              <a:gdLst/>
              <a:ahLst/>
              <a:cxnLst/>
              <a:rect r="r" b="b" t="t" l="l"/>
              <a:pathLst>
                <a:path h="1559052" w="2958592">
                  <a:moveTo>
                    <a:pt x="0" y="0"/>
                  </a:moveTo>
                  <a:lnTo>
                    <a:pt x="2958592" y="0"/>
                  </a:lnTo>
                  <a:lnTo>
                    <a:pt x="2958592" y="1559052"/>
                  </a:lnTo>
                  <a:lnTo>
                    <a:pt x="0" y="1559052"/>
                  </a:lnTo>
                  <a:close/>
                </a:path>
              </a:pathLst>
            </a:custGeom>
            <a:solidFill>
              <a:srgbClr val="FFFFFF"/>
            </a:solidFill>
          </p:spPr>
        </p:sp>
      </p:grpSp>
      <p:sp>
        <p:nvSpPr>
          <p:cNvPr name="Freeform 4" id="4" descr="A close up of a sign  Description automatically generated"/>
          <p:cNvSpPr/>
          <p:nvPr/>
        </p:nvSpPr>
        <p:spPr>
          <a:xfrm flipH="false" flipV="false" rot="0">
            <a:off x="15599502" y="177834"/>
            <a:ext cx="2467748" cy="824952"/>
          </a:xfrm>
          <a:custGeom>
            <a:avLst/>
            <a:gdLst/>
            <a:ahLst/>
            <a:cxnLst/>
            <a:rect r="r" b="b" t="t" l="l"/>
            <a:pathLst>
              <a:path h="824952" w="2467748">
                <a:moveTo>
                  <a:pt x="0" y="0"/>
                </a:moveTo>
                <a:lnTo>
                  <a:pt x="2467748" y="0"/>
                </a:lnTo>
                <a:lnTo>
                  <a:pt x="2467748" y="824952"/>
                </a:lnTo>
                <a:lnTo>
                  <a:pt x="0" y="824952"/>
                </a:lnTo>
                <a:lnTo>
                  <a:pt x="0" y="0"/>
                </a:lnTo>
                <a:close/>
              </a:path>
            </a:pathLst>
          </a:custGeom>
          <a:blipFill>
            <a:blip r:embed="rId3"/>
            <a:stretch>
              <a:fillRect l="0" t="0" r="0" b="0"/>
            </a:stretch>
          </a:blipFill>
        </p:spPr>
      </p:sp>
      <p:grpSp>
        <p:nvGrpSpPr>
          <p:cNvPr name="Group 5" id="5"/>
          <p:cNvGrpSpPr/>
          <p:nvPr/>
        </p:nvGrpSpPr>
        <p:grpSpPr>
          <a:xfrm rot="0">
            <a:off x="15189200" y="165134"/>
            <a:ext cx="330200" cy="824952"/>
            <a:chOff x="0" y="0"/>
            <a:chExt cx="440267" cy="1099936"/>
          </a:xfrm>
        </p:grpSpPr>
        <p:sp>
          <p:nvSpPr>
            <p:cNvPr name="Freeform 6" id="6"/>
            <p:cNvSpPr/>
            <p:nvPr/>
          </p:nvSpPr>
          <p:spPr>
            <a:xfrm flipH="false" flipV="false" rot="0">
              <a:off x="0" y="0"/>
              <a:ext cx="440309" cy="1099947"/>
            </a:xfrm>
            <a:custGeom>
              <a:avLst/>
              <a:gdLst/>
              <a:ahLst/>
              <a:cxnLst/>
              <a:rect r="r" b="b" t="t" l="l"/>
              <a:pathLst>
                <a:path h="1099947" w="440309">
                  <a:moveTo>
                    <a:pt x="0" y="0"/>
                  </a:moveTo>
                  <a:lnTo>
                    <a:pt x="440309" y="0"/>
                  </a:lnTo>
                  <a:lnTo>
                    <a:pt x="440309" y="1099947"/>
                  </a:lnTo>
                  <a:lnTo>
                    <a:pt x="0" y="1099947"/>
                  </a:lnTo>
                  <a:close/>
                </a:path>
              </a:pathLst>
            </a:custGeom>
            <a:solidFill>
              <a:srgbClr val="841910"/>
            </a:solidFill>
          </p:spPr>
        </p:sp>
      </p:grpSp>
      <p:grpSp>
        <p:nvGrpSpPr>
          <p:cNvPr name="Group 7" id="7"/>
          <p:cNvGrpSpPr/>
          <p:nvPr/>
        </p:nvGrpSpPr>
        <p:grpSpPr>
          <a:xfrm rot="0">
            <a:off x="14880498" y="165134"/>
            <a:ext cx="207102" cy="824952"/>
            <a:chOff x="0" y="0"/>
            <a:chExt cx="276136" cy="1099936"/>
          </a:xfrm>
        </p:grpSpPr>
        <p:sp>
          <p:nvSpPr>
            <p:cNvPr name="Freeform 8" id="8"/>
            <p:cNvSpPr/>
            <p:nvPr/>
          </p:nvSpPr>
          <p:spPr>
            <a:xfrm flipH="false" flipV="false" rot="0">
              <a:off x="0" y="0"/>
              <a:ext cx="276098" cy="1099947"/>
            </a:xfrm>
            <a:custGeom>
              <a:avLst/>
              <a:gdLst/>
              <a:ahLst/>
              <a:cxnLst/>
              <a:rect r="r" b="b" t="t" l="l"/>
              <a:pathLst>
                <a:path h="1099947" w="276098">
                  <a:moveTo>
                    <a:pt x="0" y="0"/>
                  </a:moveTo>
                  <a:lnTo>
                    <a:pt x="276098" y="0"/>
                  </a:lnTo>
                  <a:lnTo>
                    <a:pt x="276098" y="1099947"/>
                  </a:lnTo>
                  <a:lnTo>
                    <a:pt x="0" y="1099947"/>
                  </a:lnTo>
                  <a:close/>
                </a:path>
              </a:pathLst>
            </a:custGeom>
            <a:solidFill>
              <a:srgbClr val="213264"/>
            </a:solidFill>
          </p:spPr>
        </p:sp>
      </p:grpSp>
      <p:grpSp>
        <p:nvGrpSpPr>
          <p:cNvPr name="Group 9" id="9"/>
          <p:cNvGrpSpPr/>
          <p:nvPr/>
        </p:nvGrpSpPr>
        <p:grpSpPr>
          <a:xfrm rot="0">
            <a:off x="0" y="10172700"/>
            <a:ext cx="18288000" cy="139700"/>
            <a:chOff x="0" y="0"/>
            <a:chExt cx="24384000" cy="186267"/>
          </a:xfrm>
        </p:grpSpPr>
        <p:sp>
          <p:nvSpPr>
            <p:cNvPr name="Freeform 10" id="10"/>
            <p:cNvSpPr/>
            <p:nvPr/>
          </p:nvSpPr>
          <p:spPr>
            <a:xfrm flipH="false" flipV="false" rot="0">
              <a:off x="0" y="0"/>
              <a:ext cx="24384000" cy="186309"/>
            </a:xfrm>
            <a:custGeom>
              <a:avLst/>
              <a:gdLst/>
              <a:ahLst/>
              <a:cxnLst/>
              <a:rect r="r" b="b" t="t" l="l"/>
              <a:pathLst>
                <a:path h="186309" w="24384000">
                  <a:moveTo>
                    <a:pt x="0" y="0"/>
                  </a:moveTo>
                  <a:lnTo>
                    <a:pt x="24384000" y="0"/>
                  </a:lnTo>
                  <a:lnTo>
                    <a:pt x="24384000" y="186309"/>
                  </a:lnTo>
                  <a:lnTo>
                    <a:pt x="0" y="186309"/>
                  </a:lnTo>
                  <a:close/>
                </a:path>
              </a:pathLst>
            </a:custGeom>
            <a:solidFill>
              <a:srgbClr val="213264"/>
            </a:solidFill>
          </p:spPr>
        </p:sp>
      </p:grpSp>
      <p:grpSp>
        <p:nvGrpSpPr>
          <p:cNvPr name="Group 11" id="11"/>
          <p:cNvGrpSpPr/>
          <p:nvPr/>
        </p:nvGrpSpPr>
        <p:grpSpPr>
          <a:xfrm rot="0">
            <a:off x="-25400" y="152434"/>
            <a:ext cx="14617656" cy="863052"/>
            <a:chOff x="0" y="0"/>
            <a:chExt cx="19490208" cy="1150736"/>
          </a:xfrm>
        </p:grpSpPr>
        <p:sp>
          <p:nvSpPr>
            <p:cNvPr name="Freeform 12" id="12"/>
            <p:cNvSpPr/>
            <p:nvPr/>
          </p:nvSpPr>
          <p:spPr>
            <a:xfrm flipH="false" flipV="false" rot="0">
              <a:off x="33909" y="33909"/>
              <a:ext cx="19422491" cy="1082929"/>
            </a:xfrm>
            <a:custGeom>
              <a:avLst/>
              <a:gdLst/>
              <a:ahLst/>
              <a:cxnLst/>
              <a:rect r="r" b="b" t="t" l="l"/>
              <a:pathLst>
                <a:path h="1082929" w="19422491">
                  <a:moveTo>
                    <a:pt x="0" y="0"/>
                  </a:moveTo>
                  <a:lnTo>
                    <a:pt x="19422491" y="0"/>
                  </a:lnTo>
                  <a:lnTo>
                    <a:pt x="19422491" y="1082929"/>
                  </a:lnTo>
                  <a:lnTo>
                    <a:pt x="0" y="1082929"/>
                  </a:lnTo>
                  <a:close/>
                </a:path>
              </a:pathLst>
            </a:custGeom>
            <a:solidFill>
              <a:srgbClr val="213264"/>
            </a:solidFill>
          </p:spPr>
        </p:sp>
        <p:sp>
          <p:nvSpPr>
            <p:cNvPr name="Freeform 13" id="13"/>
            <p:cNvSpPr/>
            <p:nvPr/>
          </p:nvSpPr>
          <p:spPr>
            <a:xfrm flipH="false" flipV="false" rot="0">
              <a:off x="0" y="0"/>
              <a:ext cx="19490310" cy="1150747"/>
            </a:xfrm>
            <a:custGeom>
              <a:avLst/>
              <a:gdLst/>
              <a:ahLst/>
              <a:cxnLst/>
              <a:rect r="r" b="b" t="t" l="l"/>
              <a:pathLst>
                <a:path h="1150747" w="19490310">
                  <a:moveTo>
                    <a:pt x="33909" y="0"/>
                  </a:moveTo>
                  <a:lnTo>
                    <a:pt x="19456400" y="0"/>
                  </a:lnTo>
                  <a:cubicBezTo>
                    <a:pt x="19475069" y="0"/>
                    <a:pt x="19490310" y="15113"/>
                    <a:pt x="19490310" y="33909"/>
                  </a:cubicBezTo>
                  <a:lnTo>
                    <a:pt x="19490310" y="1116838"/>
                  </a:lnTo>
                  <a:cubicBezTo>
                    <a:pt x="19490310" y="1135507"/>
                    <a:pt x="19475196" y="1150747"/>
                    <a:pt x="19456400" y="1150747"/>
                  </a:cubicBezTo>
                  <a:lnTo>
                    <a:pt x="33909" y="1150747"/>
                  </a:lnTo>
                  <a:cubicBezTo>
                    <a:pt x="15113" y="1150747"/>
                    <a:pt x="0" y="1135634"/>
                    <a:pt x="0" y="1116838"/>
                  </a:cubicBezTo>
                  <a:lnTo>
                    <a:pt x="0" y="33909"/>
                  </a:lnTo>
                  <a:cubicBezTo>
                    <a:pt x="0" y="15113"/>
                    <a:pt x="15113" y="0"/>
                    <a:pt x="33909" y="0"/>
                  </a:cubicBezTo>
                  <a:moveTo>
                    <a:pt x="33909" y="67691"/>
                  </a:moveTo>
                  <a:lnTo>
                    <a:pt x="33909" y="33909"/>
                  </a:lnTo>
                  <a:lnTo>
                    <a:pt x="67691" y="33909"/>
                  </a:lnTo>
                  <a:lnTo>
                    <a:pt x="67691" y="1116838"/>
                  </a:lnTo>
                  <a:lnTo>
                    <a:pt x="33909" y="1116838"/>
                  </a:lnTo>
                  <a:lnTo>
                    <a:pt x="33909" y="1083056"/>
                  </a:lnTo>
                  <a:lnTo>
                    <a:pt x="19456400" y="1083056"/>
                  </a:lnTo>
                  <a:lnTo>
                    <a:pt x="19456400" y="1116965"/>
                  </a:lnTo>
                  <a:lnTo>
                    <a:pt x="19422490" y="1116965"/>
                  </a:lnTo>
                  <a:lnTo>
                    <a:pt x="19422490" y="33909"/>
                  </a:lnTo>
                  <a:lnTo>
                    <a:pt x="19456400" y="33909"/>
                  </a:lnTo>
                  <a:lnTo>
                    <a:pt x="19456400" y="67691"/>
                  </a:lnTo>
                  <a:lnTo>
                    <a:pt x="33909" y="67691"/>
                  </a:lnTo>
                  <a:close/>
                </a:path>
              </a:pathLst>
            </a:custGeom>
            <a:solidFill>
              <a:srgbClr val="213264"/>
            </a:solidFill>
          </p:spPr>
        </p:sp>
      </p:grpSp>
      <p:sp>
        <p:nvSpPr>
          <p:cNvPr name="TextBox 14" id="14"/>
          <p:cNvSpPr txBox="true"/>
          <p:nvPr/>
        </p:nvSpPr>
        <p:spPr>
          <a:xfrm rot="0">
            <a:off x="276400" y="181172"/>
            <a:ext cx="7724600" cy="723424"/>
          </a:xfrm>
          <a:prstGeom prst="rect">
            <a:avLst/>
          </a:prstGeom>
        </p:spPr>
        <p:txBody>
          <a:bodyPr anchor="t" rtlCol="false" tIns="0" lIns="0" bIns="0" rIns="0">
            <a:spAutoFit/>
          </a:bodyPr>
          <a:lstStyle/>
          <a:p>
            <a:pPr algn="l">
              <a:lnSpc>
                <a:spcPts val="4320"/>
              </a:lnSpc>
            </a:pPr>
            <a:r>
              <a:rPr lang="en-US" sz="3600">
                <a:solidFill>
                  <a:srgbClr val="FFFFFF"/>
                </a:solidFill>
                <a:latin typeface="Arial"/>
              </a:rPr>
              <a:t>Next Gen Employability Program</a:t>
            </a:r>
          </a:p>
        </p:txBody>
      </p:sp>
      <p:grpSp>
        <p:nvGrpSpPr>
          <p:cNvPr name="Group 15" id="15"/>
          <p:cNvGrpSpPr/>
          <p:nvPr/>
        </p:nvGrpSpPr>
        <p:grpSpPr>
          <a:xfrm rot="0">
            <a:off x="0" y="0"/>
            <a:ext cx="18288000" cy="10287000"/>
            <a:chOff x="0" y="0"/>
            <a:chExt cx="24384000" cy="13716000"/>
          </a:xfrm>
        </p:grpSpPr>
        <p:sp>
          <p:nvSpPr>
            <p:cNvPr name="Freeform 16" id="16"/>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DFDDFB"/>
            </a:solidFill>
          </p:spPr>
        </p:sp>
      </p:grpSp>
      <p:sp>
        <p:nvSpPr>
          <p:cNvPr name="Freeform 17" id="17" descr="A white circle in the sky  Description automatically generated"/>
          <p:cNvSpPr/>
          <p:nvPr/>
        </p:nvSpPr>
        <p:spPr>
          <a:xfrm flipH="false" flipV="false" rot="0">
            <a:off x="41494" y="30734"/>
            <a:ext cx="18261874" cy="10287002"/>
          </a:xfrm>
          <a:custGeom>
            <a:avLst/>
            <a:gdLst/>
            <a:ahLst/>
            <a:cxnLst/>
            <a:rect r="r" b="b" t="t" l="l"/>
            <a:pathLst>
              <a:path h="10287002" w="18261874">
                <a:moveTo>
                  <a:pt x="0" y="0"/>
                </a:moveTo>
                <a:lnTo>
                  <a:pt x="18261874" y="0"/>
                </a:lnTo>
                <a:lnTo>
                  <a:pt x="18261874" y="10287002"/>
                </a:lnTo>
                <a:lnTo>
                  <a:pt x="0" y="10287002"/>
                </a:lnTo>
                <a:lnTo>
                  <a:pt x="0" y="0"/>
                </a:lnTo>
                <a:close/>
              </a:path>
            </a:pathLst>
          </a:custGeom>
          <a:blipFill>
            <a:blip r:embed="rId4"/>
            <a:stretch>
              <a:fillRect l="0" t="-7068" r="-751" b="-12170"/>
            </a:stretch>
          </a:blipFill>
        </p:spPr>
      </p:sp>
      <p:grpSp>
        <p:nvGrpSpPr>
          <p:cNvPr name="Group 18" id="18"/>
          <p:cNvGrpSpPr/>
          <p:nvPr/>
        </p:nvGrpSpPr>
        <p:grpSpPr>
          <a:xfrm rot="0">
            <a:off x="3704748" y="1436394"/>
            <a:ext cx="12653078" cy="7983744"/>
            <a:chOff x="0" y="0"/>
            <a:chExt cx="16870771" cy="10644992"/>
          </a:xfrm>
        </p:grpSpPr>
        <p:sp>
          <p:nvSpPr>
            <p:cNvPr name="Freeform 19" id="19"/>
            <p:cNvSpPr/>
            <p:nvPr/>
          </p:nvSpPr>
          <p:spPr>
            <a:xfrm flipH="false" flipV="false" rot="0">
              <a:off x="33909" y="33909"/>
              <a:ext cx="16802989" cy="10577195"/>
            </a:xfrm>
            <a:custGeom>
              <a:avLst/>
              <a:gdLst/>
              <a:ahLst/>
              <a:cxnLst/>
              <a:rect r="r" b="b" t="t" l="l"/>
              <a:pathLst>
                <a:path h="10577195" w="16802989">
                  <a:moveTo>
                    <a:pt x="0" y="0"/>
                  </a:moveTo>
                  <a:lnTo>
                    <a:pt x="16802989" y="0"/>
                  </a:lnTo>
                  <a:lnTo>
                    <a:pt x="16802989" y="10577195"/>
                  </a:lnTo>
                  <a:lnTo>
                    <a:pt x="0" y="10577195"/>
                  </a:lnTo>
                  <a:close/>
                </a:path>
              </a:pathLst>
            </a:custGeom>
            <a:solidFill>
              <a:srgbClr val="213163"/>
            </a:solidFill>
          </p:spPr>
        </p:sp>
        <p:sp>
          <p:nvSpPr>
            <p:cNvPr name="Freeform 20" id="20"/>
            <p:cNvSpPr/>
            <p:nvPr/>
          </p:nvSpPr>
          <p:spPr>
            <a:xfrm flipH="false" flipV="false" rot="0">
              <a:off x="0" y="0"/>
              <a:ext cx="16870807" cy="10645013"/>
            </a:xfrm>
            <a:custGeom>
              <a:avLst/>
              <a:gdLst/>
              <a:ahLst/>
              <a:cxnLst/>
              <a:rect r="r" b="b" t="t" l="l"/>
              <a:pathLst>
                <a:path h="10645013" w="16870807">
                  <a:moveTo>
                    <a:pt x="33909" y="0"/>
                  </a:moveTo>
                  <a:lnTo>
                    <a:pt x="16836898" y="0"/>
                  </a:lnTo>
                  <a:cubicBezTo>
                    <a:pt x="16855567" y="0"/>
                    <a:pt x="16870807" y="15113"/>
                    <a:pt x="16870807" y="33909"/>
                  </a:cubicBezTo>
                  <a:lnTo>
                    <a:pt x="16870807" y="10611104"/>
                  </a:lnTo>
                  <a:cubicBezTo>
                    <a:pt x="16870807" y="10629773"/>
                    <a:pt x="16855694" y="10645013"/>
                    <a:pt x="16836898" y="10645013"/>
                  </a:cubicBezTo>
                  <a:lnTo>
                    <a:pt x="33909" y="10645013"/>
                  </a:lnTo>
                  <a:cubicBezTo>
                    <a:pt x="15240" y="10645013"/>
                    <a:pt x="0" y="10629900"/>
                    <a:pt x="0" y="10611104"/>
                  </a:cubicBezTo>
                  <a:lnTo>
                    <a:pt x="0" y="33909"/>
                  </a:lnTo>
                  <a:cubicBezTo>
                    <a:pt x="0" y="15113"/>
                    <a:pt x="15113" y="0"/>
                    <a:pt x="33909" y="0"/>
                  </a:cubicBezTo>
                  <a:moveTo>
                    <a:pt x="33909" y="67691"/>
                  </a:moveTo>
                  <a:lnTo>
                    <a:pt x="33909" y="33909"/>
                  </a:lnTo>
                  <a:lnTo>
                    <a:pt x="67691" y="33909"/>
                  </a:lnTo>
                  <a:lnTo>
                    <a:pt x="67691" y="10611104"/>
                  </a:lnTo>
                  <a:lnTo>
                    <a:pt x="33909" y="10611104"/>
                  </a:lnTo>
                  <a:lnTo>
                    <a:pt x="33909" y="10577195"/>
                  </a:lnTo>
                  <a:lnTo>
                    <a:pt x="16836898" y="10577195"/>
                  </a:lnTo>
                  <a:lnTo>
                    <a:pt x="16836898" y="10611104"/>
                  </a:lnTo>
                  <a:lnTo>
                    <a:pt x="16802988" y="10611104"/>
                  </a:lnTo>
                  <a:lnTo>
                    <a:pt x="16802988" y="33909"/>
                  </a:lnTo>
                  <a:lnTo>
                    <a:pt x="16836898" y="33909"/>
                  </a:lnTo>
                  <a:lnTo>
                    <a:pt x="16836898" y="67691"/>
                  </a:lnTo>
                  <a:lnTo>
                    <a:pt x="33909" y="67691"/>
                  </a:lnTo>
                  <a:close/>
                </a:path>
              </a:pathLst>
            </a:custGeom>
            <a:solidFill>
              <a:srgbClr val="213163"/>
            </a:solidFill>
          </p:spPr>
        </p:sp>
      </p:grpSp>
      <p:grpSp>
        <p:nvGrpSpPr>
          <p:cNvPr name="Group 21" id="21"/>
          <p:cNvGrpSpPr/>
          <p:nvPr/>
        </p:nvGrpSpPr>
        <p:grpSpPr>
          <a:xfrm rot="0">
            <a:off x="1951968" y="2020760"/>
            <a:ext cx="14021186" cy="6953610"/>
            <a:chOff x="0" y="0"/>
            <a:chExt cx="18694915" cy="9271480"/>
          </a:xfrm>
        </p:grpSpPr>
        <p:sp>
          <p:nvSpPr>
            <p:cNvPr name="Freeform 22" id="22"/>
            <p:cNvSpPr/>
            <p:nvPr/>
          </p:nvSpPr>
          <p:spPr>
            <a:xfrm flipH="false" flipV="false" rot="0">
              <a:off x="33909" y="33909"/>
              <a:ext cx="18627090" cy="9203690"/>
            </a:xfrm>
            <a:custGeom>
              <a:avLst/>
              <a:gdLst/>
              <a:ahLst/>
              <a:cxnLst/>
              <a:rect r="r" b="b" t="t" l="l"/>
              <a:pathLst>
                <a:path h="9203690" w="18627090">
                  <a:moveTo>
                    <a:pt x="0" y="0"/>
                  </a:moveTo>
                  <a:lnTo>
                    <a:pt x="18627090" y="0"/>
                  </a:lnTo>
                  <a:lnTo>
                    <a:pt x="18627090" y="9203690"/>
                  </a:lnTo>
                  <a:lnTo>
                    <a:pt x="0" y="9203690"/>
                  </a:lnTo>
                  <a:close/>
                </a:path>
              </a:pathLst>
            </a:custGeom>
            <a:solidFill>
              <a:srgbClr val="FFFFFF"/>
            </a:solidFill>
          </p:spPr>
        </p:sp>
        <p:sp>
          <p:nvSpPr>
            <p:cNvPr name="Freeform 23" id="23"/>
            <p:cNvSpPr/>
            <p:nvPr/>
          </p:nvSpPr>
          <p:spPr>
            <a:xfrm flipH="false" flipV="false" rot="0">
              <a:off x="0" y="0"/>
              <a:ext cx="18694908" cy="9271508"/>
            </a:xfrm>
            <a:custGeom>
              <a:avLst/>
              <a:gdLst/>
              <a:ahLst/>
              <a:cxnLst/>
              <a:rect r="r" b="b" t="t" l="l"/>
              <a:pathLst>
                <a:path h="9271508" w="18694908">
                  <a:moveTo>
                    <a:pt x="33909" y="0"/>
                  </a:moveTo>
                  <a:lnTo>
                    <a:pt x="18660999" y="0"/>
                  </a:lnTo>
                  <a:cubicBezTo>
                    <a:pt x="18679668" y="0"/>
                    <a:pt x="18694908" y="15113"/>
                    <a:pt x="18694908" y="33909"/>
                  </a:cubicBezTo>
                  <a:lnTo>
                    <a:pt x="18694908" y="9237599"/>
                  </a:lnTo>
                  <a:cubicBezTo>
                    <a:pt x="18694908" y="9256268"/>
                    <a:pt x="18679795" y="9271508"/>
                    <a:pt x="18660999" y="9271508"/>
                  </a:cubicBezTo>
                  <a:lnTo>
                    <a:pt x="33909" y="9271508"/>
                  </a:lnTo>
                  <a:cubicBezTo>
                    <a:pt x="15240" y="9271508"/>
                    <a:pt x="0" y="9256395"/>
                    <a:pt x="0" y="9237599"/>
                  </a:cubicBezTo>
                  <a:lnTo>
                    <a:pt x="0" y="33909"/>
                  </a:lnTo>
                  <a:cubicBezTo>
                    <a:pt x="0" y="15113"/>
                    <a:pt x="15113" y="0"/>
                    <a:pt x="33909" y="0"/>
                  </a:cubicBezTo>
                  <a:moveTo>
                    <a:pt x="33909" y="67691"/>
                  </a:moveTo>
                  <a:lnTo>
                    <a:pt x="33909" y="33909"/>
                  </a:lnTo>
                  <a:lnTo>
                    <a:pt x="67691" y="33909"/>
                  </a:lnTo>
                  <a:lnTo>
                    <a:pt x="67691" y="9237599"/>
                  </a:lnTo>
                  <a:lnTo>
                    <a:pt x="33909" y="9237599"/>
                  </a:lnTo>
                  <a:lnTo>
                    <a:pt x="33909" y="9203690"/>
                  </a:lnTo>
                  <a:lnTo>
                    <a:pt x="18660999" y="9203690"/>
                  </a:lnTo>
                  <a:lnTo>
                    <a:pt x="18660999" y="9237599"/>
                  </a:lnTo>
                  <a:lnTo>
                    <a:pt x="18627089" y="9237599"/>
                  </a:lnTo>
                  <a:lnTo>
                    <a:pt x="18627089" y="33909"/>
                  </a:lnTo>
                  <a:lnTo>
                    <a:pt x="18660999" y="33909"/>
                  </a:lnTo>
                  <a:lnTo>
                    <a:pt x="18660999" y="67691"/>
                  </a:lnTo>
                  <a:lnTo>
                    <a:pt x="33909" y="67691"/>
                  </a:lnTo>
                  <a:close/>
                </a:path>
              </a:pathLst>
            </a:custGeom>
            <a:solidFill>
              <a:srgbClr val="FFFFFF"/>
            </a:solidFill>
          </p:spPr>
        </p:sp>
      </p:grpSp>
      <p:grpSp>
        <p:nvGrpSpPr>
          <p:cNvPr name="Group 24" id="24"/>
          <p:cNvGrpSpPr/>
          <p:nvPr/>
        </p:nvGrpSpPr>
        <p:grpSpPr>
          <a:xfrm rot="0">
            <a:off x="4955716" y="5549484"/>
            <a:ext cx="151928" cy="944630"/>
            <a:chOff x="0" y="0"/>
            <a:chExt cx="202571" cy="1259507"/>
          </a:xfrm>
        </p:grpSpPr>
        <p:sp>
          <p:nvSpPr>
            <p:cNvPr name="Freeform 25" id="25"/>
            <p:cNvSpPr/>
            <p:nvPr/>
          </p:nvSpPr>
          <p:spPr>
            <a:xfrm flipH="false" flipV="false" rot="0">
              <a:off x="33909" y="33909"/>
              <a:ext cx="134747" cy="1191768"/>
            </a:xfrm>
            <a:custGeom>
              <a:avLst/>
              <a:gdLst/>
              <a:ahLst/>
              <a:cxnLst/>
              <a:rect r="r" b="b" t="t" l="l"/>
              <a:pathLst>
                <a:path h="1191768" w="134747">
                  <a:moveTo>
                    <a:pt x="0" y="0"/>
                  </a:moveTo>
                  <a:lnTo>
                    <a:pt x="134747" y="0"/>
                  </a:lnTo>
                  <a:lnTo>
                    <a:pt x="134747" y="1191768"/>
                  </a:lnTo>
                  <a:lnTo>
                    <a:pt x="0" y="1191768"/>
                  </a:lnTo>
                  <a:close/>
                </a:path>
              </a:pathLst>
            </a:custGeom>
            <a:solidFill>
              <a:srgbClr val="FFE600"/>
            </a:solidFill>
          </p:spPr>
        </p:sp>
        <p:sp>
          <p:nvSpPr>
            <p:cNvPr name="Freeform 26" id="26"/>
            <p:cNvSpPr/>
            <p:nvPr/>
          </p:nvSpPr>
          <p:spPr>
            <a:xfrm flipH="false" flipV="false" rot="0">
              <a:off x="0" y="0"/>
              <a:ext cx="202565" cy="1259586"/>
            </a:xfrm>
            <a:custGeom>
              <a:avLst/>
              <a:gdLst/>
              <a:ahLst/>
              <a:cxnLst/>
              <a:rect r="r" b="b" t="t" l="l"/>
              <a:pathLst>
                <a:path h="1259586" w="202565">
                  <a:moveTo>
                    <a:pt x="33909" y="0"/>
                  </a:moveTo>
                  <a:lnTo>
                    <a:pt x="168656" y="0"/>
                  </a:lnTo>
                  <a:cubicBezTo>
                    <a:pt x="187325" y="0"/>
                    <a:pt x="202565" y="15113"/>
                    <a:pt x="202565" y="33909"/>
                  </a:cubicBezTo>
                  <a:lnTo>
                    <a:pt x="202565" y="1225677"/>
                  </a:lnTo>
                  <a:cubicBezTo>
                    <a:pt x="202565" y="1244346"/>
                    <a:pt x="187452" y="1259586"/>
                    <a:pt x="168656" y="1259586"/>
                  </a:cubicBezTo>
                  <a:lnTo>
                    <a:pt x="33909" y="1259586"/>
                  </a:lnTo>
                  <a:cubicBezTo>
                    <a:pt x="15113" y="1259459"/>
                    <a:pt x="0" y="1244346"/>
                    <a:pt x="0" y="1225677"/>
                  </a:cubicBezTo>
                  <a:lnTo>
                    <a:pt x="0" y="33909"/>
                  </a:lnTo>
                  <a:cubicBezTo>
                    <a:pt x="0" y="15113"/>
                    <a:pt x="15113" y="0"/>
                    <a:pt x="33909" y="0"/>
                  </a:cubicBezTo>
                  <a:moveTo>
                    <a:pt x="33909" y="67691"/>
                  </a:moveTo>
                  <a:lnTo>
                    <a:pt x="33909" y="33909"/>
                  </a:lnTo>
                  <a:lnTo>
                    <a:pt x="67691" y="33909"/>
                  </a:lnTo>
                  <a:lnTo>
                    <a:pt x="67691" y="1225677"/>
                  </a:lnTo>
                  <a:lnTo>
                    <a:pt x="33909" y="1225677"/>
                  </a:lnTo>
                  <a:lnTo>
                    <a:pt x="33909" y="1191768"/>
                  </a:lnTo>
                  <a:lnTo>
                    <a:pt x="168656" y="1191768"/>
                  </a:lnTo>
                  <a:lnTo>
                    <a:pt x="168656" y="1225677"/>
                  </a:lnTo>
                  <a:lnTo>
                    <a:pt x="134874" y="1225677"/>
                  </a:lnTo>
                  <a:lnTo>
                    <a:pt x="134874" y="33909"/>
                  </a:lnTo>
                  <a:lnTo>
                    <a:pt x="168783" y="33909"/>
                  </a:lnTo>
                  <a:lnTo>
                    <a:pt x="168783" y="67691"/>
                  </a:lnTo>
                  <a:lnTo>
                    <a:pt x="33909" y="67691"/>
                  </a:lnTo>
                  <a:close/>
                </a:path>
              </a:pathLst>
            </a:custGeom>
            <a:solidFill>
              <a:srgbClr val="FFE600"/>
            </a:solidFill>
          </p:spPr>
        </p:sp>
      </p:grpSp>
      <p:sp>
        <p:nvSpPr>
          <p:cNvPr name="TextBox 27" id="27"/>
          <p:cNvSpPr txBox="true"/>
          <p:nvPr/>
        </p:nvSpPr>
        <p:spPr>
          <a:xfrm rot="0">
            <a:off x="4150568" y="4456343"/>
            <a:ext cx="9867824" cy="794505"/>
          </a:xfrm>
          <a:prstGeom prst="rect">
            <a:avLst/>
          </a:prstGeom>
        </p:spPr>
        <p:txBody>
          <a:bodyPr anchor="t" rtlCol="false" tIns="0" lIns="0" bIns="0" rIns="0">
            <a:spAutoFit/>
          </a:bodyPr>
          <a:lstStyle/>
          <a:p>
            <a:pPr algn="l">
              <a:lnSpc>
                <a:spcPts val="4800"/>
              </a:lnSpc>
            </a:pPr>
            <a:r>
              <a:rPr lang="en-US" sz="4000">
                <a:solidFill>
                  <a:srgbClr val="161D23"/>
                </a:solidFill>
                <a:latin typeface="Arial Bold"/>
              </a:rPr>
              <a:t>NEXT GEN EMPLOYABILITY PROGRAM</a:t>
            </a:r>
          </a:p>
        </p:txBody>
      </p:sp>
      <p:sp>
        <p:nvSpPr>
          <p:cNvPr name="TextBox 28" id="28"/>
          <p:cNvSpPr txBox="true"/>
          <p:nvPr/>
        </p:nvSpPr>
        <p:spPr>
          <a:xfrm rot="0">
            <a:off x="5173684" y="5551461"/>
            <a:ext cx="7856516" cy="794505"/>
          </a:xfrm>
          <a:prstGeom prst="rect">
            <a:avLst/>
          </a:prstGeom>
        </p:spPr>
        <p:txBody>
          <a:bodyPr anchor="t" rtlCol="false" tIns="0" lIns="0" bIns="0" rIns="0">
            <a:spAutoFit/>
          </a:bodyPr>
          <a:lstStyle/>
          <a:p>
            <a:pPr algn="l">
              <a:lnSpc>
                <a:spcPts val="4800"/>
              </a:lnSpc>
            </a:pPr>
            <a:r>
              <a:rPr lang="en-US" sz="4000">
                <a:solidFill>
                  <a:srgbClr val="161D23"/>
                </a:solidFill>
                <a:latin typeface="Arial"/>
              </a:rPr>
              <a:t>Creating a future-ready workforce</a:t>
            </a:r>
          </a:p>
        </p:txBody>
      </p:sp>
      <p:sp>
        <p:nvSpPr>
          <p:cNvPr name="TextBox 29" id="29"/>
          <p:cNvSpPr txBox="true"/>
          <p:nvPr/>
        </p:nvSpPr>
        <p:spPr>
          <a:xfrm rot="0">
            <a:off x="2098675" y="7283141"/>
            <a:ext cx="2730990" cy="510143"/>
          </a:xfrm>
          <a:prstGeom prst="rect">
            <a:avLst/>
          </a:prstGeom>
        </p:spPr>
        <p:txBody>
          <a:bodyPr anchor="t" rtlCol="false" tIns="0" lIns="0" bIns="0" rIns="0">
            <a:spAutoFit/>
          </a:bodyPr>
          <a:lstStyle/>
          <a:p>
            <a:pPr algn="l">
              <a:lnSpc>
                <a:spcPts val="2879"/>
              </a:lnSpc>
            </a:pPr>
            <a:r>
              <a:rPr lang="en-US" sz="2400">
                <a:solidFill>
                  <a:srgbClr val="000000"/>
                </a:solidFill>
                <a:latin typeface="Arial"/>
              </a:rPr>
              <a:t>Team Members</a:t>
            </a:r>
          </a:p>
        </p:txBody>
      </p:sp>
      <p:sp>
        <p:nvSpPr>
          <p:cNvPr name="TextBox 30" id="30"/>
          <p:cNvSpPr txBox="true"/>
          <p:nvPr/>
        </p:nvSpPr>
        <p:spPr>
          <a:xfrm rot="0">
            <a:off x="2281630" y="7910231"/>
            <a:ext cx="4568399" cy="714375"/>
          </a:xfrm>
          <a:prstGeom prst="rect">
            <a:avLst/>
          </a:prstGeom>
        </p:spPr>
        <p:txBody>
          <a:bodyPr anchor="t" rtlCol="false" tIns="0" lIns="0" bIns="0" rIns="0">
            <a:spAutoFit/>
          </a:bodyPr>
          <a:lstStyle/>
          <a:p>
            <a:pPr algn="l">
              <a:lnSpc>
                <a:spcPts val="2640"/>
              </a:lnSpc>
            </a:pPr>
            <a:r>
              <a:rPr lang="en-US" sz="2200">
                <a:solidFill>
                  <a:srgbClr val="000000"/>
                </a:solidFill>
                <a:latin typeface="Arial"/>
              </a:rPr>
              <a:t>Student Name : NAVAYUGAN K</a:t>
            </a:r>
          </a:p>
          <a:p>
            <a:pPr algn="l">
              <a:lnSpc>
                <a:spcPts val="2640"/>
              </a:lnSpc>
            </a:pPr>
            <a:r>
              <a:rPr lang="en-US" sz="2200">
                <a:solidFill>
                  <a:srgbClr val="000000"/>
                </a:solidFill>
                <a:latin typeface="Arial"/>
              </a:rPr>
              <a:t>Student ID : 712221205020</a:t>
            </a:r>
          </a:p>
        </p:txBody>
      </p:sp>
      <p:sp>
        <p:nvSpPr>
          <p:cNvPr name="AutoShape 31" id="31"/>
          <p:cNvSpPr/>
          <p:nvPr/>
        </p:nvSpPr>
        <p:spPr>
          <a:xfrm rot="5485">
            <a:off x="2197248" y="7838984"/>
            <a:ext cx="3979581" cy="0"/>
          </a:xfrm>
          <a:prstGeom prst="line">
            <a:avLst/>
          </a:prstGeom>
          <a:ln cap="rnd" w="9525">
            <a:solidFill>
              <a:srgbClr val="000000"/>
            </a:solidFill>
            <a:prstDash val="solid"/>
            <a:headEnd type="none" len="sm" w="sm"/>
            <a:tailEnd type="none" len="sm" w="sm"/>
          </a:ln>
        </p:spPr>
      </p:sp>
      <p:sp>
        <p:nvSpPr>
          <p:cNvPr name="TextBox 32" id="32"/>
          <p:cNvSpPr txBox="true"/>
          <p:nvPr/>
        </p:nvSpPr>
        <p:spPr>
          <a:xfrm rot="0">
            <a:off x="11284379" y="7252661"/>
            <a:ext cx="2730990" cy="510143"/>
          </a:xfrm>
          <a:prstGeom prst="rect">
            <a:avLst/>
          </a:prstGeom>
        </p:spPr>
        <p:txBody>
          <a:bodyPr anchor="t" rtlCol="false" tIns="0" lIns="0" bIns="0" rIns="0">
            <a:spAutoFit/>
          </a:bodyPr>
          <a:lstStyle/>
          <a:p>
            <a:pPr algn="l">
              <a:lnSpc>
                <a:spcPts val="2879"/>
              </a:lnSpc>
            </a:pPr>
            <a:r>
              <a:rPr lang="en-US" sz="2400">
                <a:solidFill>
                  <a:srgbClr val="000000"/>
                </a:solidFill>
                <a:latin typeface="Arial"/>
              </a:rPr>
              <a:t>College Name</a:t>
            </a:r>
          </a:p>
        </p:txBody>
      </p:sp>
      <p:sp>
        <p:nvSpPr>
          <p:cNvPr name="AutoShape 33" id="33"/>
          <p:cNvSpPr/>
          <p:nvPr/>
        </p:nvSpPr>
        <p:spPr>
          <a:xfrm rot="8004">
            <a:off x="11382951" y="7838984"/>
            <a:ext cx="2727021" cy="0"/>
          </a:xfrm>
          <a:prstGeom prst="line">
            <a:avLst/>
          </a:prstGeom>
          <a:ln cap="rnd" w="9525">
            <a:solidFill>
              <a:srgbClr val="000000"/>
            </a:solidFill>
            <a:prstDash val="solid"/>
            <a:headEnd type="none" len="sm" w="sm"/>
            <a:tailEnd type="none" len="sm" w="sm"/>
          </a:ln>
        </p:spPr>
      </p:sp>
      <p:sp>
        <p:nvSpPr>
          <p:cNvPr name="TextBox 34" id="34"/>
          <p:cNvSpPr txBox="true"/>
          <p:nvPr/>
        </p:nvSpPr>
        <p:spPr>
          <a:xfrm rot="0">
            <a:off x="11477570" y="7910231"/>
            <a:ext cx="4008228" cy="817959"/>
          </a:xfrm>
          <a:prstGeom prst="rect">
            <a:avLst/>
          </a:prstGeom>
        </p:spPr>
        <p:txBody>
          <a:bodyPr anchor="t" rtlCol="false" tIns="0" lIns="0" bIns="0" rIns="0">
            <a:spAutoFit/>
          </a:bodyPr>
          <a:lstStyle/>
          <a:p>
            <a:pPr algn="l">
              <a:lnSpc>
                <a:spcPts val="2640"/>
              </a:lnSpc>
            </a:pPr>
            <a:r>
              <a:rPr lang="en-US" sz="2200">
                <a:solidFill>
                  <a:srgbClr val="000000"/>
                </a:solidFill>
                <a:latin typeface="Arial"/>
              </a:rPr>
              <a:t>Park College of Engineering and technology</a:t>
            </a:r>
          </a:p>
        </p:txBody>
      </p:sp>
      <p:sp>
        <p:nvSpPr>
          <p:cNvPr name="Freeform 35" id="35"/>
          <p:cNvSpPr/>
          <p:nvPr/>
        </p:nvSpPr>
        <p:spPr>
          <a:xfrm flipH="false" flipV="false" rot="0">
            <a:off x="3669500" y="2498298"/>
            <a:ext cx="2293484" cy="1332404"/>
          </a:xfrm>
          <a:custGeom>
            <a:avLst/>
            <a:gdLst/>
            <a:ahLst/>
            <a:cxnLst/>
            <a:rect r="r" b="b" t="t" l="l"/>
            <a:pathLst>
              <a:path h="1332404" w="2293484">
                <a:moveTo>
                  <a:pt x="0" y="0"/>
                </a:moveTo>
                <a:lnTo>
                  <a:pt x="2293484" y="0"/>
                </a:lnTo>
                <a:lnTo>
                  <a:pt x="2293484" y="1332404"/>
                </a:lnTo>
                <a:lnTo>
                  <a:pt x="0" y="1332404"/>
                </a:lnTo>
                <a:lnTo>
                  <a:pt x="0" y="0"/>
                </a:lnTo>
                <a:close/>
              </a:path>
            </a:pathLst>
          </a:custGeom>
          <a:blipFill>
            <a:blip r:embed="rId5"/>
            <a:stretch>
              <a:fillRect l="0" t="0" r="0" b="0"/>
            </a:stretch>
          </a:blipFill>
        </p:spPr>
      </p:sp>
      <p:sp>
        <p:nvSpPr>
          <p:cNvPr name="Freeform 36" id="36" descr="A logo with people and map  Description automatically generated"/>
          <p:cNvSpPr/>
          <p:nvPr/>
        </p:nvSpPr>
        <p:spPr>
          <a:xfrm flipH="false" flipV="false" rot="0">
            <a:off x="12922378" y="2423332"/>
            <a:ext cx="1337128" cy="1332404"/>
          </a:xfrm>
          <a:custGeom>
            <a:avLst/>
            <a:gdLst/>
            <a:ahLst/>
            <a:cxnLst/>
            <a:rect r="r" b="b" t="t" l="l"/>
            <a:pathLst>
              <a:path h="1332404" w="1337128">
                <a:moveTo>
                  <a:pt x="0" y="0"/>
                </a:moveTo>
                <a:lnTo>
                  <a:pt x="1337128" y="0"/>
                </a:lnTo>
                <a:lnTo>
                  <a:pt x="1337128" y="1332404"/>
                </a:lnTo>
                <a:lnTo>
                  <a:pt x="0" y="1332404"/>
                </a:lnTo>
                <a:lnTo>
                  <a:pt x="0" y="0"/>
                </a:lnTo>
                <a:close/>
              </a:path>
            </a:pathLst>
          </a:custGeom>
          <a:blipFill>
            <a:blip r:embed="rId6"/>
            <a:stretch>
              <a:fillRect l="0" t="0" r="0" b="0"/>
            </a:stretch>
          </a:blipFill>
        </p:spPr>
      </p:sp>
      <p:sp>
        <p:nvSpPr>
          <p:cNvPr name="Freeform 37" id="37" descr="A close up of a logo  Description automatically generated"/>
          <p:cNvSpPr/>
          <p:nvPr/>
        </p:nvSpPr>
        <p:spPr>
          <a:xfrm flipH="false" flipV="false" rot="0">
            <a:off x="7855334" y="2573262"/>
            <a:ext cx="3174694" cy="1032546"/>
          </a:xfrm>
          <a:custGeom>
            <a:avLst/>
            <a:gdLst/>
            <a:ahLst/>
            <a:cxnLst/>
            <a:rect r="r" b="b" t="t" l="l"/>
            <a:pathLst>
              <a:path h="1032546" w="3174694">
                <a:moveTo>
                  <a:pt x="0" y="0"/>
                </a:moveTo>
                <a:lnTo>
                  <a:pt x="3174694" y="0"/>
                </a:lnTo>
                <a:lnTo>
                  <a:pt x="3174694" y="1032546"/>
                </a:lnTo>
                <a:lnTo>
                  <a:pt x="0" y="1032546"/>
                </a:lnTo>
                <a:lnTo>
                  <a:pt x="0" y="0"/>
                </a:lnTo>
                <a:close/>
              </a:path>
            </a:pathLst>
          </a:custGeom>
          <a:blipFill>
            <a:blip r:embed="rId7"/>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4566856" y="125568"/>
            <a:ext cx="2218944" cy="1169312"/>
            <a:chOff x="0" y="0"/>
            <a:chExt cx="2958592" cy="1559083"/>
          </a:xfrm>
        </p:grpSpPr>
        <p:sp>
          <p:nvSpPr>
            <p:cNvPr name="Freeform 3" id="3"/>
            <p:cNvSpPr/>
            <p:nvPr/>
          </p:nvSpPr>
          <p:spPr>
            <a:xfrm flipH="false" flipV="false" rot="0">
              <a:off x="0" y="0"/>
              <a:ext cx="2958592" cy="1559052"/>
            </a:xfrm>
            <a:custGeom>
              <a:avLst/>
              <a:gdLst/>
              <a:ahLst/>
              <a:cxnLst/>
              <a:rect r="r" b="b" t="t" l="l"/>
              <a:pathLst>
                <a:path h="1559052" w="2958592">
                  <a:moveTo>
                    <a:pt x="0" y="0"/>
                  </a:moveTo>
                  <a:lnTo>
                    <a:pt x="2958592" y="0"/>
                  </a:lnTo>
                  <a:lnTo>
                    <a:pt x="2958592" y="1559052"/>
                  </a:lnTo>
                  <a:lnTo>
                    <a:pt x="0" y="1559052"/>
                  </a:lnTo>
                  <a:close/>
                </a:path>
              </a:pathLst>
            </a:custGeom>
            <a:solidFill>
              <a:srgbClr val="FFFFFF"/>
            </a:solidFill>
          </p:spPr>
        </p:sp>
      </p:grpSp>
      <p:sp>
        <p:nvSpPr>
          <p:cNvPr name="Freeform 4" id="4" descr="A close up of a sign  Description automatically generated"/>
          <p:cNvSpPr/>
          <p:nvPr/>
        </p:nvSpPr>
        <p:spPr>
          <a:xfrm flipH="false" flipV="false" rot="0">
            <a:off x="15599502" y="177834"/>
            <a:ext cx="2467748" cy="824952"/>
          </a:xfrm>
          <a:custGeom>
            <a:avLst/>
            <a:gdLst/>
            <a:ahLst/>
            <a:cxnLst/>
            <a:rect r="r" b="b" t="t" l="l"/>
            <a:pathLst>
              <a:path h="824952" w="2467748">
                <a:moveTo>
                  <a:pt x="0" y="0"/>
                </a:moveTo>
                <a:lnTo>
                  <a:pt x="2467748" y="0"/>
                </a:lnTo>
                <a:lnTo>
                  <a:pt x="2467748" y="824952"/>
                </a:lnTo>
                <a:lnTo>
                  <a:pt x="0" y="824952"/>
                </a:lnTo>
                <a:lnTo>
                  <a:pt x="0" y="0"/>
                </a:lnTo>
                <a:close/>
              </a:path>
            </a:pathLst>
          </a:custGeom>
          <a:blipFill>
            <a:blip r:embed="rId3"/>
            <a:stretch>
              <a:fillRect l="0" t="0" r="0" b="0"/>
            </a:stretch>
          </a:blipFill>
        </p:spPr>
      </p:sp>
      <p:grpSp>
        <p:nvGrpSpPr>
          <p:cNvPr name="Group 5" id="5"/>
          <p:cNvGrpSpPr/>
          <p:nvPr/>
        </p:nvGrpSpPr>
        <p:grpSpPr>
          <a:xfrm rot="0">
            <a:off x="15189200" y="165134"/>
            <a:ext cx="330200" cy="824952"/>
            <a:chOff x="0" y="0"/>
            <a:chExt cx="440267" cy="1099936"/>
          </a:xfrm>
        </p:grpSpPr>
        <p:sp>
          <p:nvSpPr>
            <p:cNvPr name="Freeform 6" id="6"/>
            <p:cNvSpPr/>
            <p:nvPr/>
          </p:nvSpPr>
          <p:spPr>
            <a:xfrm flipH="false" flipV="false" rot="0">
              <a:off x="0" y="0"/>
              <a:ext cx="440309" cy="1099947"/>
            </a:xfrm>
            <a:custGeom>
              <a:avLst/>
              <a:gdLst/>
              <a:ahLst/>
              <a:cxnLst/>
              <a:rect r="r" b="b" t="t" l="l"/>
              <a:pathLst>
                <a:path h="1099947" w="440309">
                  <a:moveTo>
                    <a:pt x="0" y="0"/>
                  </a:moveTo>
                  <a:lnTo>
                    <a:pt x="440309" y="0"/>
                  </a:lnTo>
                  <a:lnTo>
                    <a:pt x="440309" y="1099947"/>
                  </a:lnTo>
                  <a:lnTo>
                    <a:pt x="0" y="1099947"/>
                  </a:lnTo>
                  <a:close/>
                </a:path>
              </a:pathLst>
            </a:custGeom>
            <a:solidFill>
              <a:srgbClr val="841910"/>
            </a:solidFill>
          </p:spPr>
        </p:sp>
      </p:grpSp>
      <p:grpSp>
        <p:nvGrpSpPr>
          <p:cNvPr name="Group 7" id="7"/>
          <p:cNvGrpSpPr/>
          <p:nvPr/>
        </p:nvGrpSpPr>
        <p:grpSpPr>
          <a:xfrm rot="0">
            <a:off x="14880498" y="165134"/>
            <a:ext cx="207102" cy="824952"/>
            <a:chOff x="0" y="0"/>
            <a:chExt cx="276136" cy="1099936"/>
          </a:xfrm>
        </p:grpSpPr>
        <p:sp>
          <p:nvSpPr>
            <p:cNvPr name="Freeform 8" id="8"/>
            <p:cNvSpPr/>
            <p:nvPr/>
          </p:nvSpPr>
          <p:spPr>
            <a:xfrm flipH="false" flipV="false" rot="0">
              <a:off x="0" y="0"/>
              <a:ext cx="276098" cy="1099947"/>
            </a:xfrm>
            <a:custGeom>
              <a:avLst/>
              <a:gdLst/>
              <a:ahLst/>
              <a:cxnLst/>
              <a:rect r="r" b="b" t="t" l="l"/>
              <a:pathLst>
                <a:path h="1099947" w="276098">
                  <a:moveTo>
                    <a:pt x="0" y="0"/>
                  </a:moveTo>
                  <a:lnTo>
                    <a:pt x="276098" y="0"/>
                  </a:lnTo>
                  <a:lnTo>
                    <a:pt x="276098" y="1099947"/>
                  </a:lnTo>
                  <a:lnTo>
                    <a:pt x="0" y="1099947"/>
                  </a:lnTo>
                  <a:close/>
                </a:path>
              </a:pathLst>
            </a:custGeom>
            <a:solidFill>
              <a:srgbClr val="213264"/>
            </a:solidFill>
          </p:spPr>
        </p:sp>
      </p:grpSp>
      <p:grpSp>
        <p:nvGrpSpPr>
          <p:cNvPr name="Group 9" id="9"/>
          <p:cNvGrpSpPr/>
          <p:nvPr/>
        </p:nvGrpSpPr>
        <p:grpSpPr>
          <a:xfrm rot="0">
            <a:off x="0" y="10172700"/>
            <a:ext cx="18288000" cy="139700"/>
            <a:chOff x="0" y="0"/>
            <a:chExt cx="24384000" cy="186267"/>
          </a:xfrm>
        </p:grpSpPr>
        <p:sp>
          <p:nvSpPr>
            <p:cNvPr name="Freeform 10" id="10"/>
            <p:cNvSpPr/>
            <p:nvPr/>
          </p:nvSpPr>
          <p:spPr>
            <a:xfrm flipH="false" flipV="false" rot="0">
              <a:off x="0" y="0"/>
              <a:ext cx="24384000" cy="186309"/>
            </a:xfrm>
            <a:custGeom>
              <a:avLst/>
              <a:gdLst/>
              <a:ahLst/>
              <a:cxnLst/>
              <a:rect r="r" b="b" t="t" l="l"/>
              <a:pathLst>
                <a:path h="186309" w="24384000">
                  <a:moveTo>
                    <a:pt x="0" y="0"/>
                  </a:moveTo>
                  <a:lnTo>
                    <a:pt x="24384000" y="0"/>
                  </a:lnTo>
                  <a:lnTo>
                    <a:pt x="24384000" y="186309"/>
                  </a:lnTo>
                  <a:lnTo>
                    <a:pt x="0" y="186309"/>
                  </a:lnTo>
                  <a:close/>
                </a:path>
              </a:pathLst>
            </a:custGeom>
            <a:solidFill>
              <a:srgbClr val="213264"/>
            </a:solidFill>
          </p:spPr>
        </p:sp>
      </p:grpSp>
      <p:grpSp>
        <p:nvGrpSpPr>
          <p:cNvPr name="Group 11" id="11"/>
          <p:cNvGrpSpPr/>
          <p:nvPr/>
        </p:nvGrpSpPr>
        <p:grpSpPr>
          <a:xfrm rot="0">
            <a:off x="-25400" y="152434"/>
            <a:ext cx="14617656" cy="863052"/>
            <a:chOff x="0" y="0"/>
            <a:chExt cx="19490208" cy="1150736"/>
          </a:xfrm>
        </p:grpSpPr>
        <p:sp>
          <p:nvSpPr>
            <p:cNvPr name="Freeform 12" id="12"/>
            <p:cNvSpPr/>
            <p:nvPr/>
          </p:nvSpPr>
          <p:spPr>
            <a:xfrm flipH="false" flipV="false" rot="0">
              <a:off x="33909" y="33909"/>
              <a:ext cx="19422491" cy="1082929"/>
            </a:xfrm>
            <a:custGeom>
              <a:avLst/>
              <a:gdLst/>
              <a:ahLst/>
              <a:cxnLst/>
              <a:rect r="r" b="b" t="t" l="l"/>
              <a:pathLst>
                <a:path h="1082929" w="19422491">
                  <a:moveTo>
                    <a:pt x="0" y="0"/>
                  </a:moveTo>
                  <a:lnTo>
                    <a:pt x="19422491" y="0"/>
                  </a:lnTo>
                  <a:lnTo>
                    <a:pt x="19422491" y="1082929"/>
                  </a:lnTo>
                  <a:lnTo>
                    <a:pt x="0" y="1082929"/>
                  </a:lnTo>
                  <a:close/>
                </a:path>
              </a:pathLst>
            </a:custGeom>
            <a:solidFill>
              <a:srgbClr val="213264"/>
            </a:solidFill>
          </p:spPr>
        </p:sp>
        <p:sp>
          <p:nvSpPr>
            <p:cNvPr name="Freeform 13" id="13"/>
            <p:cNvSpPr/>
            <p:nvPr/>
          </p:nvSpPr>
          <p:spPr>
            <a:xfrm flipH="false" flipV="false" rot="0">
              <a:off x="0" y="0"/>
              <a:ext cx="19490310" cy="1150747"/>
            </a:xfrm>
            <a:custGeom>
              <a:avLst/>
              <a:gdLst/>
              <a:ahLst/>
              <a:cxnLst/>
              <a:rect r="r" b="b" t="t" l="l"/>
              <a:pathLst>
                <a:path h="1150747" w="19490310">
                  <a:moveTo>
                    <a:pt x="33909" y="0"/>
                  </a:moveTo>
                  <a:lnTo>
                    <a:pt x="19456400" y="0"/>
                  </a:lnTo>
                  <a:cubicBezTo>
                    <a:pt x="19475069" y="0"/>
                    <a:pt x="19490310" y="15113"/>
                    <a:pt x="19490310" y="33909"/>
                  </a:cubicBezTo>
                  <a:lnTo>
                    <a:pt x="19490310" y="1116838"/>
                  </a:lnTo>
                  <a:cubicBezTo>
                    <a:pt x="19490310" y="1135507"/>
                    <a:pt x="19475196" y="1150747"/>
                    <a:pt x="19456400" y="1150747"/>
                  </a:cubicBezTo>
                  <a:lnTo>
                    <a:pt x="33909" y="1150747"/>
                  </a:lnTo>
                  <a:cubicBezTo>
                    <a:pt x="15113" y="1150747"/>
                    <a:pt x="0" y="1135634"/>
                    <a:pt x="0" y="1116838"/>
                  </a:cubicBezTo>
                  <a:lnTo>
                    <a:pt x="0" y="33909"/>
                  </a:lnTo>
                  <a:cubicBezTo>
                    <a:pt x="0" y="15113"/>
                    <a:pt x="15113" y="0"/>
                    <a:pt x="33909" y="0"/>
                  </a:cubicBezTo>
                  <a:moveTo>
                    <a:pt x="33909" y="67691"/>
                  </a:moveTo>
                  <a:lnTo>
                    <a:pt x="33909" y="33909"/>
                  </a:lnTo>
                  <a:lnTo>
                    <a:pt x="67691" y="33909"/>
                  </a:lnTo>
                  <a:lnTo>
                    <a:pt x="67691" y="1116838"/>
                  </a:lnTo>
                  <a:lnTo>
                    <a:pt x="33909" y="1116838"/>
                  </a:lnTo>
                  <a:lnTo>
                    <a:pt x="33909" y="1083056"/>
                  </a:lnTo>
                  <a:lnTo>
                    <a:pt x="19456400" y="1083056"/>
                  </a:lnTo>
                  <a:lnTo>
                    <a:pt x="19456400" y="1116965"/>
                  </a:lnTo>
                  <a:lnTo>
                    <a:pt x="19422490" y="1116965"/>
                  </a:lnTo>
                  <a:lnTo>
                    <a:pt x="19422490" y="33909"/>
                  </a:lnTo>
                  <a:lnTo>
                    <a:pt x="19456400" y="33909"/>
                  </a:lnTo>
                  <a:lnTo>
                    <a:pt x="19456400" y="67691"/>
                  </a:lnTo>
                  <a:lnTo>
                    <a:pt x="33909" y="67691"/>
                  </a:lnTo>
                  <a:close/>
                </a:path>
              </a:pathLst>
            </a:custGeom>
            <a:solidFill>
              <a:srgbClr val="213264"/>
            </a:solidFill>
          </p:spPr>
        </p:sp>
      </p:grpSp>
      <p:sp>
        <p:nvSpPr>
          <p:cNvPr name="TextBox 14" id="14"/>
          <p:cNvSpPr txBox="true"/>
          <p:nvPr/>
        </p:nvSpPr>
        <p:spPr>
          <a:xfrm rot="0">
            <a:off x="276400" y="181172"/>
            <a:ext cx="7724600" cy="723424"/>
          </a:xfrm>
          <a:prstGeom prst="rect">
            <a:avLst/>
          </a:prstGeom>
        </p:spPr>
        <p:txBody>
          <a:bodyPr anchor="t" rtlCol="false" tIns="0" lIns="0" bIns="0" rIns="0">
            <a:spAutoFit/>
          </a:bodyPr>
          <a:lstStyle/>
          <a:p>
            <a:pPr algn="l">
              <a:lnSpc>
                <a:spcPts val="4320"/>
              </a:lnSpc>
            </a:pPr>
            <a:r>
              <a:rPr lang="en-US" sz="3600">
                <a:solidFill>
                  <a:srgbClr val="FFFFFF"/>
                </a:solidFill>
                <a:latin typeface="Arial"/>
              </a:rPr>
              <a:t>Next Gen Employability Program</a:t>
            </a:r>
          </a:p>
        </p:txBody>
      </p:sp>
      <p:sp>
        <p:nvSpPr>
          <p:cNvPr name="TextBox 15" id="15"/>
          <p:cNvSpPr txBox="true"/>
          <p:nvPr/>
        </p:nvSpPr>
        <p:spPr>
          <a:xfrm rot="0">
            <a:off x="353489" y="1389010"/>
            <a:ext cx="5689314" cy="528351"/>
          </a:xfrm>
          <a:prstGeom prst="rect">
            <a:avLst/>
          </a:prstGeom>
        </p:spPr>
        <p:txBody>
          <a:bodyPr anchor="t" rtlCol="false" tIns="0" lIns="0" bIns="0" rIns="0">
            <a:spAutoFit/>
          </a:bodyPr>
          <a:lstStyle/>
          <a:p>
            <a:pPr algn="l">
              <a:lnSpc>
                <a:spcPts val="3840"/>
              </a:lnSpc>
            </a:pPr>
            <a:r>
              <a:rPr lang="en-US" sz="3200">
                <a:solidFill>
                  <a:srgbClr val="213163"/>
                </a:solidFill>
                <a:latin typeface="Arial Bold"/>
              </a:rPr>
              <a:t>Technology Used</a:t>
            </a:r>
          </a:p>
        </p:txBody>
      </p:sp>
      <p:sp>
        <p:nvSpPr>
          <p:cNvPr name="Freeform 16" id="16"/>
          <p:cNvSpPr/>
          <p:nvPr/>
        </p:nvSpPr>
        <p:spPr>
          <a:xfrm flipH="false" flipV="false" rot="0">
            <a:off x="2042342" y="3446514"/>
            <a:ext cx="5912938" cy="5146094"/>
          </a:xfrm>
          <a:custGeom>
            <a:avLst/>
            <a:gdLst/>
            <a:ahLst/>
            <a:cxnLst/>
            <a:rect r="r" b="b" t="t" l="l"/>
            <a:pathLst>
              <a:path h="5146094" w="5912938">
                <a:moveTo>
                  <a:pt x="0" y="0"/>
                </a:moveTo>
                <a:lnTo>
                  <a:pt x="5912938" y="0"/>
                </a:lnTo>
                <a:lnTo>
                  <a:pt x="5912938" y="5146094"/>
                </a:lnTo>
                <a:lnTo>
                  <a:pt x="0" y="5146094"/>
                </a:lnTo>
                <a:lnTo>
                  <a:pt x="0" y="0"/>
                </a:lnTo>
                <a:close/>
              </a:path>
            </a:pathLst>
          </a:custGeom>
          <a:blipFill>
            <a:blip r:embed="rId4"/>
            <a:stretch>
              <a:fillRect l="0" t="-2035" r="0" b="-2035"/>
            </a:stretch>
          </a:blipFill>
        </p:spPr>
      </p:sp>
      <p:sp>
        <p:nvSpPr>
          <p:cNvPr name="Freeform 17" id="17"/>
          <p:cNvSpPr/>
          <p:nvPr/>
        </p:nvSpPr>
        <p:spPr>
          <a:xfrm flipH="false" flipV="false" rot="0">
            <a:off x="9128760" y="3425384"/>
            <a:ext cx="8331198" cy="4181904"/>
          </a:xfrm>
          <a:custGeom>
            <a:avLst/>
            <a:gdLst/>
            <a:ahLst/>
            <a:cxnLst/>
            <a:rect r="r" b="b" t="t" l="l"/>
            <a:pathLst>
              <a:path h="4181904" w="8331198">
                <a:moveTo>
                  <a:pt x="0" y="0"/>
                </a:moveTo>
                <a:lnTo>
                  <a:pt x="8331198" y="0"/>
                </a:lnTo>
                <a:lnTo>
                  <a:pt x="8331198" y="4181904"/>
                </a:lnTo>
                <a:lnTo>
                  <a:pt x="0" y="4181904"/>
                </a:lnTo>
                <a:lnTo>
                  <a:pt x="0" y="0"/>
                </a:lnTo>
                <a:close/>
              </a:path>
            </a:pathLst>
          </a:custGeom>
          <a:blipFill>
            <a:blip r:embed="rId5"/>
            <a:stretch>
              <a:fillRect l="0" t="-6138" r="0" b="-6138"/>
            </a:stretch>
          </a:blipFill>
        </p:spPr>
      </p:sp>
      <p:sp>
        <p:nvSpPr>
          <p:cNvPr name="TextBox 18" id="18"/>
          <p:cNvSpPr txBox="true"/>
          <p:nvPr/>
        </p:nvSpPr>
        <p:spPr>
          <a:xfrm rot="0">
            <a:off x="2092162" y="2711592"/>
            <a:ext cx="6454088" cy="581264"/>
          </a:xfrm>
          <a:prstGeom prst="rect">
            <a:avLst/>
          </a:prstGeom>
        </p:spPr>
        <p:txBody>
          <a:bodyPr anchor="t" rtlCol="false" tIns="0" lIns="0" bIns="0" rIns="0">
            <a:spAutoFit/>
          </a:bodyPr>
          <a:lstStyle/>
          <a:p>
            <a:pPr algn="ctr">
              <a:lnSpc>
                <a:spcPts val="3359"/>
              </a:lnSpc>
            </a:pPr>
            <a:r>
              <a:rPr lang="en-US" sz="2799">
                <a:solidFill>
                  <a:srgbClr val="000000"/>
                </a:solidFill>
                <a:latin typeface="Arial"/>
              </a:rPr>
              <a:t>Front-end</a:t>
            </a:r>
          </a:p>
        </p:txBody>
      </p:sp>
      <p:sp>
        <p:nvSpPr>
          <p:cNvPr name="TextBox 19" id="19"/>
          <p:cNvSpPr txBox="true"/>
          <p:nvPr/>
        </p:nvSpPr>
        <p:spPr>
          <a:xfrm rot="0">
            <a:off x="9822912" y="2563614"/>
            <a:ext cx="6979058" cy="581264"/>
          </a:xfrm>
          <a:prstGeom prst="rect">
            <a:avLst/>
          </a:prstGeom>
        </p:spPr>
        <p:txBody>
          <a:bodyPr anchor="t" rtlCol="false" tIns="0" lIns="0" bIns="0" rIns="0">
            <a:spAutoFit/>
          </a:bodyPr>
          <a:lstStyle/>
          <a:p>
            <a:pPr algn="ctr">
              <a:lnSpc>
                <a:spcPts val="3359"/>
              </a:lnSpc>
            </a:pPr>
            <a:r>
              <a:rPr lang="en-US" sz="2799">
                <a:solidFill>
                  <a:srgbClr val="000000"/>
                </a:solidFill>
                <a:latin typeface="Arial"/>
              </a:rPr>
              <a:t>Back-end</a:t>
            </a:r>
          </a:p>
        </p:txBody>
      </p:sp>
      <p:sp>
        <p:nvSpPr>
          <p:cNvPr name="AutoShape 20" id="20"/>
          <p:cNvSpPr/>
          <p:nvPr/>
        </p:nvSpPr>
        <p:spPr>
          <a:xfrm rot="3577">
            <a:off x="-9530" y="9351820"/>
            <a:ext cx="18307060" cy="0"/>
          </a:xfrm>
          <a:prstGeom prst="line">
            <a:avLst/>
          </a:prstGeom>
          <a:ln cap="rnd" w="9525">
            <a:solidFill>
              <a:srgbClr val="FFFFFF"/>
            </a:solidFill>
            <a:prstDash val="solid"/>
            <a:headEnd type="none" len="sm" w="sm"/>
            <a:tailEnd type="none" len="sm" w="sm"/>
          </a:ln>
        </p:spPr>
      </p:sp>
      <p:sp>
        <p:nvSpPr>
          <p:cNvPr name="TextBox 21" id="21"/>
          <p:cNvSpPr txBox="true"/>
          <p:nvPr/>
        </p:nvSpPr>
        <p:spPr>
          <a:xfrm rot="0">
            <a:off x="368729" y="9470020"/>
            <a:ext cx="1231486" cy="509301"/>
          </a:xfrm>
          <a:prstGeom prst="rect">
            <a:avLst/>
          </a:prstGeom>
        </p:spPr>
        <p:txBody>
          <a:bodyPr anchor="t" rtlCol="false" tIns="0" lIns="0" bIns="0" rIns="0">
            <a:spAutoFit/>
          </a:bodyPr>
          <a:lstStyle/>
          <a:p>
            <a:pPr algn="l">
              <a:lnSpc>
                <a:spcPts val="2400"/>
              </a:lnSpc>
            </a:pPr>
            <a:r>
              <a:rPr lang="en-US" sz="2000">
                <a:solidFill>
                  <a:srgbClr val="000000"/>
                </a:solidFill>
                <a:latin typeface="Arial"/>
              </a:rPr>
              <a:t>Source :</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4566856" y="125568"/>
            <a:ext cx="2218944" cy="1169312"/>
            <a:chOff x="0" y="0"/>
            <a:chExt cx="2958592" cy="1559083"/>
          </a:xfrm>
        </p:grpSpPr>
        <p:sp>
          <p:nvSpPr>
            <p:cNvPr name="Freeform 3" id="3"/>
            <p:cNvSpPr/>
            <p:nvPr/>
          </p:nvSpPr>
          <p:spPr>
            <a:xfrm flipH="false" flipV="false" rot="0">
              <a:off x="0" y="0"/>
              <a:ext cx="2958592" cy="1559052"/>
            </a:xfrm>
            <a:custGeom>
              <a:avLst/>
              <a:gdLst/>
              <a:ahLst/>
              <a:cxnLst/>
              <a:rect r="r" b="b" t="t" l="l"/>
              <a:pathLst>
                <a:path h="1559052" w="2958592">
                  <a:moveTo>
                    <a:pt x="0" y="0"/>
                  </a:moveTo>
                  <a:lnTo>
                    <a:pt x="2958592" y="0"/>
                  </a:lnTo>
                  <a:lnTo>
                    <a:pt x="2958592" y="1559052"/>
                  </a:lnTo>
                  <a:lnTo>
                    <a:pt x="0" y="1559052"/>
                  </a:lnTo>
                  <a:close/>
                </a:path>
              </a:pathLst>
            </a:custGeom>
            <a:solidFill>
              <a:srgbClr val="FFFFFF"/>
            </a:solidFill>
          </p:spPr>
        </p:sp>
      </p:grpSp>
      <p:sp>
        <p:nvSpPr>
          <p:cNvPr name="Freeform 4" id="4" descr="A close up of a sign  Description automatically generated"/>
          <p:cNvSpPr/>
          <p:nvPr/>
        </p:nvSpPr>
        <p:spPr>
          <a:xfrm flipH="false" flipV="false" rot="0">
            <a:off x="15599502" y="177834"/>
            <a:ext cx="2467748" cy="824952"/>
          </a:xfrm>
          <a:custGeom>
            <a:avLst/>
            <a:gdLst/>
            <a:ahLst/>
            <a:cxnLst/>
            <a:rect r="r" b="b" t="t" l="l"/>
            <a:pathLst>
              <a:path h="824952" w="2467748">
                <a:moveTo>
                  <a:pt x="0" y="0"/>
                </a:moveTo>
                <a:lnTo>
                  <a:pt x="2467748" y="0"/>
                </a:lnTo>
                <a:lnTo>
                  <a:pt x="2467748" y="824952"/>
                </a:lnTo>
                <a:lnTo>
                  <a:pt x="0" y="824952"/>
                </a:lnTo>
                <a:lnTo>
                  <a:pt x="0" y="0"/>
                </a:lnTo>
                <a:close/>
              </a:path>
            </a:pathLst>
          </a:custGeom>
          <a:blipFill>
            <a:blip r:embed="rId3"/>
            <a:stretch>
              <a:fillRect l="0" t="0" r="0" b="0"/>
            </a:stretch>
          </a:blipFill>
        </p:spPr>
      </p:sp>
      <p:grpSp>
        <p:nvGrpSpPr>
          <p:cNvPr name="Group 5" id="5"/>
          <p:cNvGrpSpPr/>
          <p:nvPr/>
        </p:nvGrpSpPr>
        <p:grpSpPr>
          <a:xfrm rot="0">
            <a:off x="15189200" y="165134"/>
            <a:ext cx="330200" cy="824952"/>
            <a:chOff x="0" y="0"/>
            <a:chExt cx="440267" cy="1099936"/>
          </a:xfrm>
        </p:grpSpPr>
        <p:sp>
          <p:nvSpPr>
            <p:cNvPr name="Freeform 6" id="6"/>
            <p:cNvSpPr/>
            <p:nvPr/>
          </p:nvSpPr>
          <p:spPr>
            <a:xfrm flipH="false" flipV="false" rot="0">
              <a:off x="0" y="0"/>
              <a:ext cx="440309" cy="1099947"/>
            </a:xfrm>
            <a:custGeom>
              <a:avLst/>
              <a:gdLst/>
              <a:ahLst/>
              <a:cxnLst/>
              <a:rect r="r" b="b" t="t" l="l"/>
              <a:pathLst>
                <a:path h="1099947" w="440309">
                  <a:moveTo>
                    <a:pt x="0" y="0"/>
                  </a:moveTo>
                  <a:lnTo>
                    <a:pt x="440309" y="0"/>
                  </a:lnTo>
                  <a:lnTo>
                    <a:pt x="440309" y="1099947"/>
                  </a:lnTo>
                  <a:lnTo>
                    <a:pt x="0" y="1099947"/>
                  </a:lnTo>
                  <a:close/>
                </a:path>
              </a:pathLst>
            </a:custGeom>
            <a:solidFill>
              <a:srgbClr val="841910"/>
            </a:solidFill>
          </p:spPr>
        </p:sp>
      </p:grpSp>
      <p:grpSp>
        <p:nvGrpSpPr>
          <p:cNvPr name="Group 7" id="7"/>
          <p:cNvGrpSpPr/>
          <p:nvPr/>
        </p:nvGrpSpPr>
        <p:grpSpPr>
          <a:xfrm rot="0">
            <a:off x="14880498" y="165134"/>
            <a:ext cx="207102" cy="824952"/>
            <a:chOff x="0" y="0"/>
            <a:chExt cx="276136" cy="1099936"/>
          </a:xfrm>
        </p:grpSpPr>
        <p:sp>
          <p:nvSpPr>
            <p:cNvPr name="Freeform 8" id="8"/>
            <p:cNvSpPr/>
            <p:nvPr/>
          </p:nvSpPr>
          <p:spPr>
            <a:xfrm flipH="false" flipV="false" rot="0">
              <a:off x="0" y="0"/>
              <a:ext cx="276098" cy="1099947"/>
            </a:xfrm>
            <a:custGeom>
              <a:avLst/>
              <a:gdLst/>
              <a:ahLst/>
              <a:cxnLst/>
              <a:rect r="r" b="b" t="t" l="l"/>
              <a:pathLst>
                <a:path h="1099947" w="276098">
                  <a:moveTo>
                    <a:pt x="0" y="0"/>
                  </a:moveTo>
                  <a:lnTo>
                    <a:pt x="276098" y="0"/>
                  </a:lnTo>
                  <a:lnTo>
                    <a:pt x="276098" y="1099947"/>
                  </a:lnTo>
                  <a:lnTo>
                    <a:pt x="0" y="1099947"/>
                  </a:lnTo>
                  <a:close/>
                </a:path>
              </a:pathLst>
            </a:custGeom>
            <a:solidFill>
              <a:srgbClr val="213264"/>
            </a:solidFill>
          </p:spPr>
        </p:sp>
      </p:grpSp>
      <p:grpSp>
        <p:nvGrpSpPr>
          <p:cNvPr name="Group 9" id="9"/>
          <p:cNvGrpSpPr/>
          <p:nvPr/>
        </p:nvGrpSpPr>
        <p:grpSpPr>
          <a:xfrm rot="0">
            <a:off x="0" y="10172700"/>
            <a:ext cx="18288000" cy="139700"/>
            <a:chOff x="0" y="0"/>
            <a:chExt cx="24384000" cy="186267"/>
          </a:xfrm>
        </p:grpSpPr>
        <p:sp>
          <p:nvSpPr>
            <p:cNvPr name="Freeform 10" id="10"/>
            <p:cNvSpPr/>
            <p:nvPr/>
          </p:nvSpPr>
          <p:spPr>
            <a:xfrm flipH="false" flipV="false" rot="0">
              <a:off x="0" y="0"/>
              <a:ext cx="24384000" cy="186309"/>
            </a:xfrm>
            <a:custGeom>
              <a:avLst/>
              <a:gdLst/>
              <a:ahLst/>
              <a:cxnLst/>
              <a:rect r="r" b="b" t="t" l="l"/>
              <a:pathLst>
                <a:path h="186309" w="24384000">
                  <a:moveTo>
                    <a:pt x="0" y="0"/>
                  </a:moveTo>
                  <a:lnTo>
                    <a:pt x="24384000" y="0"/>
                  </a:lnTo>
                  <a:lnTo>
                    <a:pt x="24384000" y="186309"/>
                  </a:lnTo>
                  <a:lnTo>
                    <a:pt x="0" y="186309"/>
                  </a:lnTo>
                  <a:close/>
                </a:path>
              </a:pathLst>
            </a:custGeom>
            <a:solidFill>
              <a:srgbClr val="213264"/>
            </a:solidFill>
          </p:spPr>
        </p:sp>
      </p:grpSp>
      <p:grpSp>
        <p:nvGrpSpPr>
          <p:cNvPr name="Group 11" id="11"/>
          <p:cNvGrpSpPr/>
          <p:nvPr/>
        </p:nvGrpSpPr>
        <p:grpSpPr>
          <a:xfrm rot="0">
            <a:off x="-25400" y="152434"/>
            <a:ext cx="14617656" cy="863052"/>
            <a:chOff x="0" y="0"/>
            <a:chExt cx="19490208" cy="1150736"/>
          </a:xfrm>
        </p:grpSpPr>
        <p:sp>
          <p:nvSpPr>
            <p:cNvPr name="Freeform 12" id="12"/>
            <p:cNvSpPr/>
            <p:nvPr/>
          </p:nvSpPr>
          <p:spPr>
            <a:xfrm flipH="false" flipV="false" rot="0">
              <a:off x="33909" y="33909"/>
              <a:ext cx="19422491" cy="1082929"/>
            </a:xfrm>
            <a:custGeom>
              <a:avLst/>
              <a:gdLst/>
              <a:ahLst/>
              <a:cxnLst/>
              <a:rect r="r" b="b" t="t" l="l"/>
              <a:pathLst>
                <a:path h="1082929" w="19422491">
                  <a:moveTo>
                    <a:pt x="0" y="0"/>
                  </a:moveTo>
                  <a:lnTo>
                    <a:pt x="19422491" y="0"/>
                  </a:lnTo>
                  <a:lnTo>
                    <a:pt x="19422491" y="1082929"/>
                  </a:lnTo>
                  <a:lnTo>
                    <a:pt x="0" y="1082929"/>
                  </a:lnTo>
                  <a:close/>
                </a:path>
              </a:pathLst>
            </a:custGeom>
            <a:solidFill>
              <a:srgbClr val="213264"/>
            </a:solidFill>
          </p:spPr>
        </p:sp>
        <p:sp>
          <p:nvSpPr>
            <p:cNvPr name="Freeform 13" id="13"/>
            <p:cNvSpPr/>
            <p:nvPr/>
          </p:nvSpPr>
          <p:spPr>
            <a:xfrm flipH="false" flipV="false" rot="0">
              <a:off x="0" y="0"/>
              <a:ext cx="19490310" cy="1150747"/>
            </a:xfrm>
            <a:custGeom>
              <a:avLst/>
              <a:gdLst/>
              <a:ahLst/>
              <a:cxnLst/>
              <a:rect r="r" b="b" t="t" l="l"/>
              <a:pathLst>
                <a:path h="1150747" w="19490310">
                  <a:moveTo>
                    <a:pt x="33909" y="0"/>
                  </a:moveTo>
                  <a:lnTo>
                    <a:pt x="19456400" y="0"/>
                  </a:lnTo>
                  <a:cubicBezTo>
                    <a:pt x="19475069" y="0"/>
                    <a:pt x="19490310" y="15113"/>
                    <a:pt x="19490310" y="33909"/>
                  </a:cubicBezTo>
                  <a:lnTo>
                    <a:pt x="19490310" y="1116838"/>
                  </a:lnTo>
                  <a:cubicBezTo>
                    <a:pt x="19490310" y="1135507"/>
                    <a:pt x="19475196" y="1150747"/>
                    <a:pt x="19456400" y="1150747"/>
                  </a:cubicBezTo>
                  <a:lnTo>
                    <a:pt x="33909" y="1150747"/>
                  </a:lnTo>
                  <a:cubicBezTo>
                    <a:pt x="15113" y="1150747"/>
                    <a:pt x="0" y="1135634"/>
                    <a:pt x="0" y="1116838"/>
                  </a:cubicBezTo>
                  <a:lnTo>
                    <a:pt x="0" y="33909"/>
                  </a:lnTo>
                  <a:cubicBezTo>
                    <a:pt x="0" y="15113"/>
                    <a:pt x="15113" y="0"/>
                    <a:pt x="33909" y="0"/>
                  </a:cubicBezTo>
                  <a:moveTo>
                    <a:pt x="33909" y="67691"/>
                  </a:moveTo>
                  <a:lnTo>
                    <a:pt x="33909" y="33909"/>
                  </a:lnTo>
                  <a:lnTo>
                    <a:pt x="67691" y="33909"/>
                  </a:lnTo>
                  <a:lnTo>
                    <a:pt x="67691" y="1116838"/>
                  </a:lnTo>
                  <a:lnTo>
                    <a:pt x="33909" y="1116838"/>
                  </a:lnTo>
                  <a:lnTo>
                    <a:pt x="33909" y="1083056"/>
                  </a:lnTo>
                  <a:lnTo>
                    <a:pt x="19456400" y="1083056"/>
                  </a:lnTo>
                  <a:lnTo>
                    <a:pt x="19456400" y="1116965"/>
                  </a:lnTo>
                  <a:lnTo>
                    <a:pt x="19422490" y="1116965"/>
                  </a:lnTo>
                  <a:lnTo>
                    <a:pt x="19422490" y="33909"/>
                  </a:lnTo>
                  <a:lnTo>
                    <a:pt x="19456400" y="33909"/>
                  </a:lnTo>
                  <a:lnTo>
                    <a:pt x="19456400" y="67691"/>
                  </a:lnTo>
                  <a:lnTo>
                    <a:pt x="33909" y="67691"/>
                  </a:lnTo>
                  <a:close/>
                </a:path>
              </a:pathLst>
            </a:custGeom>
            <a:solidFill>
              <a:srgbClr val="213264"/>
            </a:solidFill>
          </p:spPr>
        </p:sp>
      </p:grpSp>
      <p:sp>
        <p:nvSpPr>
          <p:cNvPr name="TextBox 14" id="14"/>
          <p:cNvSpPr txBox="true"/>
          <p:nvPr/>
        </p:nvSpPr>
        <p:spPr>
          <a:xfrm rot="0">
            <a:off x="276400" y="181172"/>
            <a:ext cx="7724600" cy="723424"/>
          </a:xfrm>
          <a:prstGeom prst="rect">
            <a:avLst/>
          </a:prstGeom>
        </p:spPr>
        <p:txBody>
          <a:bodyPr anchor="t" rtlCol="false" tIns="0" lIns="0" bIns="0" rIns="0">
            <a:spAutoFit/>
          </a:bodyPr>
          <a:lstStyle/>
          <a:p>
            <a:pPr algn="l">
              <a:lnSpc>
                <a:spcPts val="4320"/>
              </a:lnSpc>
            </a:pPr>
            <a:r>
              <a:rPr lang="en-US" sz="3600">
                <a:solidFill>
                  <a:srgbClr val="FFFFFF"/>
                </a:solidFill>
                <a:latin typeface="Arial"/>
              </a:rPr>
              <a:t>Next Gen Employability Program</a:t>
            </a:r>
          </a:p>
        </p:txBody>
      </p:sp>
      <p:sp>
        <p:nvSpPr>
          <p:cNvPr name="TextBox 15" id="15"/>
          <p:cNvSpPr txBox="true"/>
          <p:nvPr/>
        </p:nvSpPr>
        <p:spPr>
          <a:xfrm rot="0">
            <a:off x="368729" y="1389012"/>
            <a:ext cx="17120786" cy="528351"/>
          </a:xfrm>
          <a:prstGeom prst="rect">
            <a:avLst/>
          </a:prstGeom>
        </p:spPr>
        <p:txBody>
          <a:bodyPr anchor="t" rtlCol="false" tIns="0" lIns="0" bIns="0" rIns="0">
            <a:spAutoFit/>
          </a:bodyPr>
          <a:lstStyle/>
          <a:p>
            <a:pPr algn="l">
              <a:lnSpc>
                <a:spcPts val="3840"/>
              </a:lnSpc>
            </a:pPr>
            <a:r>
              <a:rPr lang="en-US" sz="3200">
                <a:solidFill>
                  <a:srgbClr val="213163"/>
                </a:solidFill>
                <a:latin typeface="Arial Bold"/>
              </a:rPr>
              <a:t>Modelling &amp; Results</a:t>
            </a:r>
          </a:p>
          <a:p>
            <a:pPr algn="l">
              <a:lnSpc>
                <a:spcPts val="3840"/>
              </a:lnSpc>
            </a:pPr>
          </a:p>
          <a:p>
            <a:pPr algn="l">
              <a:lnSpc>
                <a:spcPts val="3840"/>
              </a:lnSpc>
            </a:pPr>
            <a:r>
              <a:rPr lang="en-US" sz="3200">
                <a:solidFill>
                  <a:srgbClr val="213163"/>
                </a:solidFill>
                <a:latin typeface="Arial Bold"/>
              </a:rPr>
              <a:t>      Folder Structure :</a:t>
            </a:r>
          </a:p>
        </p:txBody>
      </p:sp>
      <p:sp>
        <p:nvSpPr>
          <p:cNvPr name="AutoShape 16" id="16"/>
          <p:cNvSpPr/>
          <p:nvPr/>
        </p:nvSpPr>
        <p:spPr>
          <a:xfrm rot="3577">
            <a:off x="-9530" y="9351820"/>
            <a:ext cx="18307060" cy="0"/>
          </a:xfrm>
          <a:prstGeom prst="line">
            <a:avLst/>
          </a:prstGeom>
          <a:ln cap="rnd" w="9525">
            <a:solidFill>
              <a:srgbClr val="FFFFFF"/>
            </a:solidFill>
            <a:prstDash val="solid"/>
            <a:headEnd type="none" len="sm" w="sm"/>
            <a:tailEnd type="none" len="sm" w="sm"/>
          </a:ln>
        </p:spPr>
      </p:sp>
      <p:sp>
        <p:nvSpPr>
          <p:cNvPr name="TextBox 17" id="17"/>
          <p:cNvSpPr txBox="true"/>
          <p:nvPr/>
        </p:nvSpPr>
        <p:spPr>
          <a:xfrm rot="0">
            <a:off x="368729" y="9470020"/>
            <a:ext cx="1231486" cy="509301"/>
          </a:xfrm>
          <a:prstGeom prst="rect">
            <a:avLst/>
          </a:prstGeom>
        </p:spPr>
        <p:txBody>
          <a:bodyPr anchor="t" rtlCol="false" tIns="0" lIns="0" bIns="0" rIns="0">
            <a:spAutoFit/>
          </a:bodyPr>
          <a:lstStyle/>
          <a:p>
            <a:pPr algn="l">
              <a:lnSpc>
                <a:spcPts val="2400"/>
              </a:lnSpc>
            </a:pPr>
            <a:r>
              <a:rPr lang="en-US" sz="2000">
                <a:solidFill>
                  <a:srgbClr val="000000"/>
                </a:solidFill>
                <a:latin typeface="Arial"/>
              </a:rPr>
              <a:t>Source :</a:t>
            </a:r>
          </a:p>
        </p:txBody>
      </p:sp>
      <p:sp>
        <p:nvSpPr>
          <p:cNvPr name="Freeform 18" id="18"/>
          <p:cNvSpPr/>
          <p:nvPr/>
        </p:nvSpPr>
        <p:spPr>
          <a:xfrm flipH="false" flipV="false" rot="0">
            <a:off x="4810206" y="3325776"/>
            <a:ext cx="8667588" cy="6026044"/>
          </a:xfrm>
          <a:custGeom>
            <a:avLst/>
            <a:gdLst/>
            <a:ahLst/>
            <a:cxnLst/>
            <a:rect r="r" b="b" t="t" l="l"/>
            <a:pathLst>
              <a:path h="6026044" w="8667588">
                <a:moveTo>
                  <a:pt x="0" y="0"/>
                </a:moveTo>
                <a:lnTo>
                  <a:pt x="8667588" y="0"/>
                </a:lnTo>
                <a:lnTo>
                  <a:pt x="8667588" y="6026044"/>
                </a:lnTo>
                <a:lnTo>
                  <a:pt x="0" y="6026044"/>
                </a:lnTo>
                <a:lnTo>
                  <a:pt x="0" y="0"/>
                </a:lnTo>
                <a:close/>
              </a:path>
            </a:pathLst>
          </a:custGeom>
          <a:blipFill>
            <a:blip r:embed="rId4"/>
            <a:stretch>
              <a:fillRect l="0" t="-17526" r="0" b="-17526"/>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4566856" y="125568"/>
            <a:ext cx="2218944" cy="1169312"/>
            <a:chOff x="0" y="0"/>
            <a:chExt cx="2958592" cy="1559083"/>
          </a:xfrm>
        </p:grpSpPr>
        <p:sp>
          <p:nvSpPr>
            <p:cNvPr name="Freeform 3" id="3"/>
            <p:cNvSpPr/>
            <p:nvPr/>
          </p:nvSpPr>
          <p:spPr>
            <a:xfrm flipH="false" flipV="false" rot="0">
              <a:off x="0" y="0"/>
              <a:ext cx="2958592" cy="1559052"/>
            </a:xfrm>
            <a:custGeom>
              <a:avLst/>
              <a:gdLst/>
              <a:ahLst/>
              <a:cxnLst/>
              <a:rect r="r" b="b" t="t" l="l"/>
              <a:pathLst>
                <a:path h="1559052" w="2958592">
                  <a:moveTo>
                    <a:pt x="0" y="0"/>
                  </a:moveTo>
                  <a:lnTo>
                    <a:pt x="2958592" y="0"/>
                  </a:lnTo>
                  <a:lnTo>
                    <a:pt x="2958592" y="1559052"/>
                  </a:lnTo>
                  <a:lnTo>
                    <a:pt x="0" y="1559052"/>
                  </a:lnTo>
                  <a:close/>
                </a:path>
              </a:pathLst>
            </a:custGeom>
            <a:solidFill>
              <a:srgbClr val="FFFFFF"/>
            </a:solidFill>
          </p:spPr>
        </p:sp>
      </p:grpSp>
      <p:sp>
        <p:nvSpPr>
          <p:cNvPr name="Freeform 4" id="4" descr="A close up of a sign  Description automatically generated"/>
          <p:cNvSpPr/>
          <p:nvPr/>
        </p:nvSpPr>
        <p:spPr>
          <a:xfrm flipH="false" flipV="false" rot="0">
            <a:off x="15599502" y="177834"/>
            <a:ext cx="2467748" cy="824952"/>
          </a:xfrm>
          <a:custGeom>
            <a:avLst/>
            <a:gdLst/>
            <a:ahLst/>
            <a:cxnLst/>
            <a:rect r="r" b="b" t="t" l="l"/>
            <a:pathLst>
              <a:path h="824952" w="2467748">
                <a:moveTo>
                  <a:pt x="0" y="0"/>
                </a:moveTo>
                <a:lnTo>
                  <a:pt x="2467748" y="0"/>
                </a:lnTo>
                <a:lnTo>
                  <a:pt x="2467748" y="824952"/>
                </a:lnTo>
                <a:lnTo>
                  <a:pt x="0" y="824952"/>
                </a:lnTo>
                <a:lnTo>
                  <a:pt x="0" y="0"/>
                </a:lnTo>
                <a:close/>
              </a:path>
            </a:pathLst>
          </a:custGeom>
          <a:blipFill>
            <a:blip r:embed="rId3"/>
            <a:stretch>
              <a:fillRect l="0" t="0" r="0" b="0"/>
            </a:stretch>
          </a:blipFill>
        </p:spPr>
      </p:sp>
      <p:grpSp>
        <p:nvGrpSpPr>
          <p:cNvPr name="Group 5" id="5"/>
          <p:cNvGrpSpPr/>
          <p:nvPr/>
        </p:nvGrpSpPr>
        <p:grpSpPr>
          <a:xfrm rot="0">
            <a:off x="15189200" y="165134"/>
            <a:ext cx="330200" cy="824952"/>
            <a:chOff x="0" y="0"/>
            <a:chExt cx="440267" cy="1099936"/>
          </a:xfrm>
        </p:grpSpPr>
        <p:sp>
          <p:nvSpPr>
            <p:cNvPr name="Freeform 6" id="6"/>
            <p:cNvSpPr/>
            <p:nvPr/>
          </p:nvSpPr>
          <p:spPr>
            <a:xfrm flipH="false" flipV="false" rot="0">
              <a:off x="0" y="0"/>
              <a:ext cx="440309" cy="1099947"/>
            </a:xfrm>
            <a:custGeom>
              <a:avLst/>
              <a:gdLst/>
              <a:ahLst/>
              <a:cxnLst/>
              <a:rect r="r" b="b" t="t" l="l"/>
              <a:pathLst>
                <a:path h="1099947" w="440309">
                  <a:moveTo>
                    <a:pt x="0" y="0"/>
                  </a:moveTo>
                  <a:lnTo>
                    <a:pt x="440309" y="0"/>
                  </a:lnTo>
                  <a:lnTo>
                    <a:pt x="440309" y="1099947"/>
                  </a:lnTo>
                  <a:lnTo>
                    <a:pt x="0" y="1099947"/>
                  </a:lnTo>
                  <a:close/>
                </a:path>
              </a:pathLst>
            </a:custGeom>
            <a:solidFill>
              <a:srgbClr val="841910"/>
            </a:solidFill>
          </p:spPr>
        </p:sp>
      </p:grpSp>
      <p:grpSp>
        <p:nvGrpSpPr>
          <p:cNvPr name="Group 7" id="7"/>
          <p:cNvGrpSpPr/>
          <p:nvPr/>
        </p:nvGrpSpPr>
        <p:grpSpPr>
          <a:xfrm rot="0">
            <a:off x="14880498" y="165134"/>
            <a:ext cx="207102" cy="824952"/>
            <a:chOff x="0" y="0"/>
            <a:chExt cx="276136" cy="1099936"/>
          </a:xfrm>
        </p:grpSpPr>
        <p:sp>
          <p:nvSpPr>
            <p:cNvPr name="Freeform 8" id="8"/>
            <p:cNvSpPr/>
            <p:nvPr/>
          </p:nvSpPr>
          <p:spPr>
            <a:xfrm flipH="false" flipV="false" rot="0">
              <a:off x="0" y="0"/>
              <a:ext cx="276098" cy="1099947"/>
            </a:xfrm>
            <a:custGeom>
              <a:avLst/>
              <a:gdLst/>
              <a:ahLst/>
              <a:cxnLst/>
              <a:rect r="r" b="b" t="t" l="l"/>
              <a:pathLst>
                <a:path h="1099947" w="276098">
                  <a:moveTo>
                    <a:pt x="0" y="0"/>
                  </a:moveTo>
                  <a:lnTo>
                    <a:pt x="276098" y="0"/>
                  </a:lnTo>
                  <a:lnTo>
                    <a:pt x="276098" y="1099947"/>
                  </a:lnTo>
                  <a:lnTo>
                    <a:pt x="0" y="1099947"/>
                  </a:lnTo>
                  <a:close/>
                </a:path>
              </a:pathLst>
            </a:custGeom>
            <a:solidFill>
              <a:srgbClr val="213264"/>
            </a:solidFill>
          </p:spPr>
        </p:sp>
      </p:grpSp>
      <p:grpSp>
        <p:nvGrpSpPr>
          <p:cNvPr name="Group 9" id="9"/>
          <p:cNvGrpSpPr/>
          <p:nvPr/>
        </p:nvGrpSpPr>
        <p:grpSpPr>
          <a:xfrm rot="0">
            <a:off x="0" y="10172700"/>
            <a:ext cx="18288000" cy="139700"/>
            <a:chOff x="0" y="0"/>
            <a:chExt cx="24384000" cy="186267"/>
          </a:xfrm>
        </p:grpSpPr>
        <p:sp>
          <p:nvSpPr>
            <p:cNvPr name="Freeform 10" id="10"/>
            <p:cNvSpPr/>
            <p:nvPr/>
          </p:nvSpPr>
          <p:spPr>
            <a:xfrm flipH="false" flipV="false" rot="0">
              <a:off x="0" y="0"/>
              <a:ext cx="24384000" cy="186309"/>
            </a:xfrm>
            <a:custGeom>
              <a:avLst/>
              <a:gdLst/>
              <a:ahLst/>
              <a:cxnLst/>
              <a:rect r="r" b="b" t="t" l="l"/>
              <a:pathLst>
                <a:path h="186309" w="24384000">
                  <a:moveTo>
                    <a:pt x="0" y="0"/>
                  </a:moveTo>
                  <a:lnTo>
                    <a:pt x="24384000" y="0"/>
                  </a:lnTo>
                  <a:lnTo>
                    <a:pt x="24384000" y="186309"/>
                  </a:lnTo>
                  <a:lnTo>
                    <a:pt x="0" y="186309"/>
                  </a:lnTo>
                  <a:close/>
                </a:path>
              </a:pathLst>
            </a:custGeom>
            <a:solidFill>
              <a:srgbClr val="213264"/>
            </a:solidFill>
          </p:spPr>
        </p:sp>
      </p:grpSp>
      <p:grpSp>
        <p:nvGrpSpPr>
          <p:cNvPr name="Group 11" id="11"/>
          <p:cNvGrpSpPr/>
          <p:nvPr/>
        </p:nvGrpSpPr>
        <p:grpSpPr>
          <a:xfrm rot="0">
            <a:off x="-25400" y="152434"/>
            <a:ext cx="14617656" cy="863052"/>
            <a:chOff x="0" y="0"/>
            <a:chExt cx="19490208" cy="1150736"/>
          </a:xfrm>
        </p:grpSpPr>
        <p:sp>
          <p:nvSpPr>
            <p:cNvPr name="Freeform 12" id="12"/>
            <p:cNvSpPr/>
            <p:nvPr/>
          </p:nvSpPr>
          <p:spPr>
            <a:xfrm flipH="false" flipV="false" rot="0">
              <a:off x="33909" y="33909"/>
              <a:ext cx="19422491" cy="1082929"/>
            </a:xfrm>
            <a:custGeom>
              <a:avLst/>
              <a:gdLst/>
              <a:ahLst/>
              <a:cxnLst/>
              <a:rect r="r" b="b" t="t" l="l"/>
              <a:pathLst>
                <a:path h="1082929" w="19422491">
                  <a:moveTo>
                    <a:pt x="0" y="0"/>
                  </a:moveTo>
                  <a:lnTo>
                    <a:pt x="19422491" y="0"/>
                  </a:lnTo>
                  <a:lnTo>
                    <a:pt x="19422491" y="1082929"/>
                  </a:lnTo>
                  <a:lnTo>
                    <a:pt x="0" y="1082929"/>
                  </a:lnTo>
                  <a:close/>
                </a:path>
              </a:pathLst>
            </a:custGeom>
            <a:solidFill>
              <a:srgbClr val="213264"/>
            </a:solidFill>
          </p:spPr>
        </p:sp>
        <p:sp>
          <p:nvSpPr>
            <p:cNvPr name="Freeform 13" id="13"/>
            <p:cNvSpPr/>
            <p:nvPr/>
          </p:nvSpPr>
          <p:spPr>
            <a:xfrm flipH="false" flipV="false" rot="0">
              <a:off x="0" y="0"/>
              <a:ext cx="19490310" cy="1150747"/>
            </a:xfrm>
            <a:custGeom>
              <a:avLst/>
              <a:gdLst/>
              <a:ahLst/>
              <a:cxnLst/>
              <a:rect r="r" b="b" t="t" l="l"/>
              <a:pathLst>
                <a:path h="1150747" w="19490310">
                  <a:moveTo>
                    <a:pt x="33909" y="0"/>
                  </a:moveTo>
                  <a:lnTo>
                    <a:pt x="19456400" y="0"/>
                  </a:lnTo>
                  <a:cubicBezTo>
                    <a:pt x="19475069" y="0"/>
                    <a:pt x="19490310" y="15113"/>
                    <a:pt x="19490310" y="33909"/>
                  </a:cubicBezTo>
                  <a:lnTo>
                    <a:pt x="19490310" y="1116838"/>
                  </a:lnTo>
                  <a:cubicBezTo>
                    <a:pt x="19490310" y="1135507"/>
                    <a:pt x="19475196" y="1150747"/>
                    <a:pt x="19456400" y="1150747"/>
                  </a:cubicBezTo>
                  <a:lnTo>
                    <a:pt x="33909" y="1150747"/>
                  </a:lnTo>
                  <a:cubicBezTo>
                    <a:pt x="15113" y="1150747"/>
                    <a:pt x="0" y="1135634"/>
                    <a:pt x="0" y="1116838"/>
                  </a:cubicBezTo>
                  <a:lnTo>
                    <a:pt x="0" y="33909"/>
                  </a:lnTo>
                  <a:cubicBezTo>
                    <a:pt x="0" y="15113"/>
                    <a:pt x="15113" y="0"/>
                    <a:pt x="33909" y="0"/>
                  </a:cubicBezTo>
                  <a:moveTo>
                    <a:pt x="33909" y="67691"/>
                  </a:moveTo>
                  <a:lnTo>
                    <a:pt x="33909" y="33909"/>
                  </a:lnTo>
                  <a:lnTo>
                    <a:pt x="67691" y="33909"/>
                  </a:lnTo>
                  <a:lnTo>
                    <a:pt x="67691" y="1116838"/>
                  </a:lnTo>
                  <a:lnTo>
                    <a:pt x="33909" y="1116838"/>
                  </a:lnTo>
                  <a:lnTo>
                    <a:pt x="33909" y="1083056"/>
                  </a:lnTo>
                  <a:lnTo>
                    <a:pt x="19456400" y="1083056"/>
                  </a:lnTo>
                  <a:lnTo>
                    <a:pt x="19456400" y="1116965"/>
                  </a:lnTo>
                  <a:lnTo>
                    <a:pt x="19422490" y="1116965"/>
                  </a:lnTo>
                  <a:lnTo>
                    <a:pt x="19422490" y="33909"/>
                  </a:lnTo>
                  <a:lnTo>
                    <a:pt x="19456400" y="33909"/>
                  </a:lnTo>
                  <a:lnTo>
                    <a:pt x="19456400" y="67691"/>
                  </a:lnTo>
                  <a:lnTo>
                    <a:pt x="33909" y="67691"/>
                  </a:lnTo>
                  <a:close/>
                </a:path>
              </a:pathLst>
            </a:custGeom>
            <a:solidFill>
              <a:srgbClr val="213264"/>
            </a:solidFill>
          </p:spPr>
        </p:sp>
      </p:grpSp>
      <p:sp>
        <p:nvSpPr>
          <p:cNvPr name="TextBox 14" id="14"/>
          <p:cNvSpPr txBox="true"/>
          <p:nvPr/>
        </p:nvSpPr>
        <p:spPr>
          <a:xfrm rot="0">
            <a:off x="276400" y="181172"/>
            <a:ext cx="7724600" cy="723424"/>
          </a:xfrm>
          <a:prstGeom prst="rect">
            <a:avLst/>
          </a:prstGeom>
        </p:spPr>
        <p:txBody>
          <a:bodyPr anchor="t" rtlCol="false" tIns="0" lIns="0" bIns="0" rIns="0">
            <a:spAutoFit/>
          </a:bodyPr>
          <a:lstStyle/>
          <a:p>
            <a:pPr algn="l">
              <a:lnSpc>
                <a:spcPts val="4320"/>
              </a:lnSpc>
            </a:pPr>
            <a:r>
              <a:rPr lang="en-US" sz="3600">
                <a:solidFill>
                  <a:srgbClr val="FFFFFF"/>
                </a:solidFill>
                <a:latin typeface="Arial"/>
              </a:rPr>
              <a:t>Next Gen Employability Program</a:t>
            </a:r>
          </a:p>
        </p:txBody>
      </p:sp>
      <p:sp>
        <p:nvSpPr>
          <p:cNvPr name="TextBox 15" id="15"/>
          <p:cNvSpPr txBox="true"/>
          <p:nvPr/>
        </p:nvSpPr>
        <p:spPr>
          <a:xfrm rot="0">
            <a:off x="368729" y="1389012"/>
            <a:ext cx="17120786" cy="528351"/>
          </a:xfrm>
          <a:prstGeom prst="rect">
            <a:avLst/>
          </a:prstGeom>
        </p:spPr>
        <p:txBody>
          <a:bodyPr anchor="t" rtlCol="false" tIns="0" lIns="0" bIns="0" rIns="0">
            <a:spAutoFit/>
          </a:bodyPr>
          <a:lstStyle/>
          <a:p>
            <a:pPr algn="l">
              <a:lnSpc>
                <a:spcPts val="3840"/>
              </a:lnSpc>
            </a:pPr>
            <a:r>
              <a:rPr lang="en-US" sz="3200">
                <a:solidFill>
                  <a:srgbClr val="213163"/>
                </a:solidFill>
                <a:latin typeface="Arial Bold"/>
              </a:rPr>
              <a:t>Modelling &amp; Results</a:t>
            </a:r>
          </a:p>
          <a:p>
            <a:pPr algn="l">
              <a:lnSpc>
                <a:spcPts val="3840"/>
              </a:lnSpc>
            </a:pPr>
          </a:p>
          <a:p>
            <a:pPr algn="l">
              <a:lnSpc>
                <a:spcPts val="3840"/>
              </a:lnSpc>
            </a:pPr>
            <a:r>
              <a:rPr lang="en-US" sz="3200">
                <a:solidFill>
                  <a:srgbClr val="213163"/>
                </a:solidFill>
                <a:latin typeface="Arial Bold"/>
              </a:rPr>
              <a:t>      models.py :</a:t>
            </a:r>
          </a:p>
        </p:txBody>
      </p:sp>
      <p:sp>
        <p:nvSpPr>
          <p:cNvPr name="AutoShape 16" id="16"/>
          <p:cNvSpPr/>
          <p:nvPr/>
        </p:nvSpPr>
        <p:spPr>
          <a:xfrm rot="3577">
            <a:off x="-9530" y="9351820"/>
            <a:ext cx="18307060" cy="0"/>
          </a:xfrm>
          <a:prstGeom prst="line">
            <a:avLst/>
          </a:prstGeom>
          <a:ln cap="rnd" w="9525">
            <a:solidFill>
              <a:srgbClr val="FFFFFF"/>
            </a:solidFill>
            <a:prstDash val="solid"/>
            <a:headEnd type="none" len="sm" w="sm"/>
            <a:tailEnd type="none" len="sm" w="sm"/>
          </a:ln>
        </p:spPr>
      </p:sp>
      <p:sp>
        <p:nvSpPr>
          <p:cNvPr name="TextBox 17" id="17"/>
          <p:cNvSpPr txBox="true"/>
          <p:nvPr/>
        </p:nvSpPr>
        <p:spPr>
          <a:xfrm rot="0">
            <a:off x="368729" y="9470020"/>
            <a:ext cx="1231486" cy="509301"/>
          </a:xfrm>
          <a:prstGeom prst="rect">
            <a:avLst/>
          </a:prstGeom>
        </p:spPr>
        <p:txBody>
          <a:bodyPr anchor="t" rtlCol="false" tIns="0" lIns="0" bIns="0" rIns="0">
            <a:spAutoFit/>
          </a:bodyPr>
          <a:lstStyle/>
          <a:p>
            <a:pPr algn="l">
              <a:lnSpc>
                <a:spcPts val="2400"/>
              </a:lnSpc>
            </a:pPr>
            <a:r>
              <a:rPr lang="en-US" sz="2000">
                <a:solidFill>
                  <a:srgbClr val="000000"/>
                </a:solidFill>
                <a:latin typeface="Arial"/>
              </a:rPr>
              <a:t>Source :</a:t>
            </a:r>
          </a:p>
        </p:txBody>
      </p:sp>
      <p:sp>
        <p:nvSpPr>
          <p:cNvPr name="Freeform 18" id="18"/>
          <p:cNvSpPr/>
          <p:nvPr/>
        </p:nvSpPr>
        <p:spPr>
          <a:xfrm flipH="false" flipV="false" rot="0">
            <a:off x="3396342" y="3350248"/>
            <a:ext cx="11203324" cy="6001572"/>
          </a:xfrm>
          <a:custGeom>
            <a:avLst/>
            <a:gdLst/>
            <a:ahLst/>
            <a:cxnLst/>
            <a:rect r="r" b="b" t="t" l="l"/>
            <a:pathLst>
              <a:path h="6001572" w="11203324">
                <a:moveTo>
                  <a:pt x="0" y="0"/>
                </a:moveTo>
                <a:lnTo>
                  <a:pt x="11203324" y="0"/>
                </a:lnTo>
                <a:lnTo>
                  <a:pt x="11203324" y="6001572"/>
                </a:lnTo>
                <a:lnTo>
                  <a:pt x="0" y="6001572"/>
                </a:lnTo>
                <a:lnTo>
                  <a:pt x="0" y="0"/>
                </a:lnTo>
                <a:close/>
              </a:path>
            </a:pathLst>
          </a:custGeom>
          <a:blipFill>
            <a:blip r:embed="rId4"/>
            <a:stretch>
              <a:fillRect l="0" t="-18987" r="0" b="-18987"/>
            </a:stretch>
          </a:blipFill>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4566856" y="125568"/>
            <a:ext cx="2218944" cy="1169312"/>
            <a:chOff x="0" y="0"/>
            <a:chExt cx="2958592" cy="1559083"/>
          </a:xfrm>
        </p:grpSpPr>
        <p:sp>
          <p:nvSpPr>
            <p:cNvPr name="Freeform 3" id="3"/>
            <p:cNvSpPr/>
            <p:nvPr/>
          </p:nvSpPr>
          <p:spPr>
            <a:xfrm flipH="false" flipV="false" rot="0">
              <a:off x="0" y="0"/>
              <a:ext cx="2958592" cy="1559052"/>
            </a:xfrm>
            <a:custGeom>
              <a:avLst/>
              <a:gdLst/>
              <a:ahLst/>
              <a:cxnLst/>
              <a:rect r="r" b="b" t="t" l="l"/>
              <a:pathLst>
                <a:path h="1559052" w="2958592">
                  <a:moveTo>
                    <a:pt x="0" y="0"/>
                  </a:moveTo>
                  <a:lnTo>
                    <a:pt x="2958592" y="0"/>
                  </a:lnTo>
                  <a:lnTo>
                    <a:pt x="2958592" y="1559052"/>
                  </a:lnTo>
                  <a:lnTo>
                    <a:pt x="0" y="1559052"/>
                  </a:lnTo>
                  <a:close/>
                </a:path>
              </a:pathLst>
            </a:custGeom>
            <a:solidFill>
              <a:srgbClr val="FFFFFF"/>
            </a:solidFill>
          </p:spPr>
        </p:sp>
      </p:grpSp>
      <p:sp>
        <p:nvSpPr>
          <p:cNvPr name="Freeform 4" id="4" descr="A close up of a sign  Description automatically generated"/>
          <p:cNvSpPr/>
          <p:nvPr/>
        </p:nvSpPr>
        <p:spPr>
          <a:xfrm flipH="false" flipV="false" rot="0">
            <a:off x="15599502" y="177834"/>
            <a:ext cx="2467748" cy="824952"/>
          </a:xfrm>
          <a:custGeom>
            <a:avLst/>
            <a:gdLst/>
            <a:ahLst/>
            <a:cxnLst/>
            <a:rect r="r" b="b" t="t" l="l"/>
            <a:pathLst>
              <a:path h="824952" w="2467748">
                <a:moveTo>
                  <a:pt x="0" y="0"/>
                </a:moveTo>
                <a:lnTo>
                  <a:pt x="2467748" y="0"/>
                </a:lnTo>
                <a:lnTo>
                  <a:pt x="2467748" y="824952"/>
                </a:lnTo>
                <a:lnTo>
                  <a:pt x="0" y="824952"/>
                </a:lnTo>
                <a:lnTo>
                  <a:pt x="0" y="0"/>
                </a:lnTo>
                <a:close/>
              </a:path>
            </a:pathLst>
          </a:custGeom>
          <a:blipFill>
            <a:blip r:embed="rId3"/>
            <a:stretch>
              <a:fillRect l="0" t="0" r="0" b="0"/>
            </a:stretch>
          </a:blipFill>
        </p:spPr>
      </p:sp>
      <p:grpSp>
        <p:nvGrpSpPr>
          <p:cNvPr name="Group 5" id="5"/>
          <p:cNvGrpSpPr/>
          <p:nvPr/>
        </p:nvGrpSpPr>
        <p:grpSpPr>
          <a:xfrm rot="0">
            <a:off x="15189200" y="165134"/>
            <a:ext cx="330200" cy="824952"/>
            <a:chOff x="0" y="0"/>
            <a:chExt cx="440267" cy="1099936"/>
          </a:xfrm>
        </p:grpSpPr>
        <p:sp>
          <p:nvSpPr>
            <p:cNvPr name="Freeform 6" id="6"/>
            <p:cNvSpPr/>
            <p:nvPr/>
          </p:nvSpPr>
          <p:spPr>
            <a:xfrm flipH="false" flipV="false" rot="0">
              <a:off x="0" y="0"/>
              <a:ext cx="440309" cy="1099947"/>
            </a:xfrm>
            <a:custGeom>
              <a:avLst/>
              <a:gdLst/>
              <a:ahLst/>
              <a:cxnLst/>
              <a:rect r="r" b="b" t="t" l="l"/>
              <a:pathLst>
                <a:path h="1099947" w="440309">
                  <a:moveTo>
                    <a:pt x="0" y="0"/>
                  </a:moveTo>
                  <a:lnTo>
                    <a:pt x="440309" y="0"/>
                  </a:lnTo>
                  <a:lnTo>
                    <a:pt x="440309" y="1099947"/>
                  </a:lnTo>
                  <a:lnTo>
                    <a:pt x="0" y="1099947"/>
                  </a:lnTo>
                  <a:close/>
                </a:path>
              </a:pathLst>
            </a:custGeom>
            <a:solidFill>
              <a:srgbClr val="841910"/>
            </a:solidFill>
          </p:spPr>
        </p:sp>
      </p:grpSp>
      <p:grpSp>
        <p:nvGrpSpPr>
          <p:cNvPr name="Group 7" id="7"/>
          <p:cNvGrpSpPr/>
          <p:nvPr/>
        </p:nvGrpSpPr>
        <p:grpSpPr>
          <a:xfrm rot="0">
            <a:off x="14880498" y="165134"/>
            <a:ext cx="207102" cy="824952"/>
            <a:chOff x="0" y="0"/>
            <a:chExt cx="276136" cy="1099936"/>
          </a:xfrm>
        </p:grpSpPr>
        <p:sp>
          <p:nvSpPr>
            <p:cNvPr name="Freeform 8" id="8"/>
            <p:cNvSpPr/>
            <p:nvPr/>
          </p:nvSpPr>
          <p:spPr>
            <a:xfrm flipH="false" flipV="false" rot="0">
              <a:off x="0" y="0"/>
              <a:ext cx="276098" cy="1099947"/>
            </a:xfrm>
            <a:custGeom>
              <a:avLst/>
              <a:gdLst/>
              <a:ahLst/>
              <a:cxnLst/>
              <a:rect r="r" b="b" t="t" l="l"/>
              <a:pathLst>
                <a:path h="1099947" w="276098">
                  <a:moveTo>
                    <a:pt x="0" y="0"/>
                  </a:moveTo>
                  <a:lnTo>
                    <a:pt x="276098" y="0"/>
                  </a:lnTo>
                  <a:lnTo>
                    <a:pt x="276098" y="1099947"/>
                  </a:lnTo>
                  <a:lnTo>
                    <a:pt x="0" y="1099947"/>
                  </a:lnTo>
                  <a:close/>
                </a:path>
              </a:pathLst>
            </a:custGeom>
            <a:solidFill>
              <a:srgbClr val="213264"/>
            </a:solidFill>
          </p:spPr>
        </p:sp>
      </p:grpSp>
      <p:grpSp>
        <p:nvGrpSpPr>
          <p:cNvPr name="Group 9" id="9"/>
          <p:cNvGrpSpPr/>
          <p:nvPr/>
        </p:nvGrpSpPr>
        <p:grpSpPr>
          <a:xfrm rot="0">
            <a:off x="0" y="10172700"/>
            <a:ext cx="18288000" cy="139700"/>
            <a:chOff x="0" y="0"/>
            <a:chExt cx="24384000" cy="186267"/>
          </a:xfrm>
        </p:grpSpPr>
        <p:sp>
          <p:nvSpPr>
            <p:cNvPr name="Freeform 10" id="10"/>
            <p:cNvSpPr/>
            <p:nvPr/>
          </p:nvSpPr>
          <p:spPr>
            <a:xfrm flipH="false" flipV="false" rot="0">
              <a:off x="0" y="0"/>
              <a:ext cx="24384000" cy="186309"/>
            </a:xfrm>
            <a:custGeom>
              <a:avLst/>
              <a:gdLst/>
              <a:ahLst/>
              <a:cxnLst/>
              <a:rect r="r" b="b" t="t" l="l"/>
              <a:pathLst>
                <a:path h="186309" w="24384000">
                  <a:moveTo>
                    <a:pt x="0" y="0"/>
                  </a:moveTo>
                  <a:lnTo>
                    <a:pt x="24384000" y="0"/>
                  </a:lnTo>
                  <a:lnTo>
                    <a:pt x="24384000" y="186309"/>
                  </a:lnTo>
                  <a:lnTo>
                    <a:pt x="0" y="186309"/>
                  </a:lnTo>
                  <a:close/>
                </a:path>
              </a:pathLst>
            </a:custGeom>
            <a:solidFill>
              <a:srgbClr val="213264"/>
            </a:solidFill>
          </p:spPr>
        </p:sp>
      </p:grpSp>
      <p:grpSp>
        <p:nvGrpSpPr>
          <p:cNvPr name="Group 11" id="11"/>
          <p:cNvGrpSpPr/>
          <p:nvPr/>
        </p:nvGrpSpPr>
        <p:grpSpPr>
          <a:xfrm rot="0">
            <a:off x="-25400" y="152434"/>
            <a:ext cx="14617656" cy="863052"/>
            <a:chOff x="0" y="0"/>
            <a:chExt cx="19490208" cy="1150736"/>
          </a:xfrm>
        </p:grpSpPr>
        <p:sp>
          <p:nvSpPr>
            <p:cNvPr name="Freeform 12" id="12"/>
            <p:cNvSpPr/>
            <p:nvPr/>
          </p:nvSpPr>
          <p:spPr>
            <a:xfrm flipH="false" flipV="false" rot="0">
              <a:off x="33909" y="33909"/>
              <a:ext cx="19422491" cy="1082929"/>
            </a:xfrm>
            <a:custGeom>
              <a:avLst/>
              <a:gdLst/>
              <a:ahLst/>
              <a:cxnLst/>
              <a:rect r="r" b="b" t="t" l="l"/>
              <a:pathLst>
                <a:path h="1082929" w="19422491">
                  <a:moveTo>
                    <a:pt x="0" y="0"/>
                  </a:moveTo>
                  <a:lnTo>
                    <a:pt x="19422491" y="0"/>
                  </a:lnTo>
                  <a:lnTo>
                    <a:pt x="19422491" y="1082929"/>
                  </a:lnTo>
                  <a:lnTo>
                    <a:pt x="0" y="1082929"/>
                  </a:lnTo>
                  <a:close/>
                </a:path>
              </a:pathLst>
            </a:custGeom>
            <a:solidFill>
              <a:srgbClr val="213264"/>
            </a:solidFill>
          </p:spPr>
        </p:sp>
        <p:sp>
          <p:nvSpPr>
            <p:cNvPr name="Freeform 13" id="13"/>
            <p:cNvSpPr/>
            <p:nvPr/>
          </p:nvSpPr>
          <p:spPr>
            <a:xfrm flipH="false" flipV="false" rot="0">
              <a:off x="0" y="0"/>
              <a:ext cx="19490310" cy="1150747"/>
            </a:xfrm>
            <a:custGeom>
              <a:avLst/>
              <a:gdLst/>
              <a:ahLst/>
              <a:cxnLst/>
              <a:rect r="r" b="b" t="t" l="l"/>
              <a:pathLst>
                <a:path h="1150747" w="19490310">
                  <a:moveTo>
                    <a:pt x="33909" y="0"/>
                  </a:moveTo>
                  <a:lnTo>
                    <a:pt x="19456400" y="0"/>
                  </a:lnTo>
                  <a:cubicBezTo>
                    <a:pt x="19475069" y="0"/>
                    <a:pt x="19490310" y="15113"/>
                    <a:pt x="19490310" y="33909"/>
                  </a:cubicBezTo>
                  <a:lnTo>
                    <a:pt x="19490310" y="1116838"/>
                  </a:lnTo>
                  <a:cubicBezTo>
                    <a:pt x="19490310" y="1135507"/>
                    <a:pt x="19475196" y="1150747"/>
                    <a:pt x="19456400" y="1150747"/>
                  </a:cubicBezTo>
                  <a:lnTo>
                    <a:pt x="33909" y="1150747"/>
                  </a:lnTo>
                  <a:cubicBezTo>
                    <a:pt x="15113" y="1150747"/>
                    <a:pt x="0" y="1135634"/>
                    <a:pt x="0" y="1116838"/>
                  </a:cubicBezTo>
                  <a:lnTo>
                    <a:pt x="0" y="33909"/>
                  </a:lnTo>
                  <a:cubicBezTo>
                    <a:pt x="0" y="15113"/>
                    <a:pt x="15113" y="0"/>
                    <a:pt x="33909" y="0"/>
                  </a:cubicBezTo>
                  <a:moveTo>
                    <a:pt x="33909" y="67691"/>
                  </a:moveTo>
                  <a:lnTo>
                    <a:pt x="33909" y="33909"/>
                  </a:lnTo>
                  <a:lnTo>
                    <a:pt x="67691" y="33909"/>
                  </a:lnTo>
                  <a:lnTo>
                    <a:pt x="67691" y="1116838"/>
                  </a:lnTo>
                  <a:lnTo>
                    <a:pt x="33909" y="1116838"/>
                  </a:lnTo>
                  <a:lnTo>
                    <a:pt x="33909" y="1083056"/>
                  </a:lnTo>
                  <a:lnTo>
                    <a:pt x="19456400" y="1083056"/>
                  </a:lnTo>
                  <a:lnTo>
                    <a:pt x="19456400" y="1116965"/>
                  </a:lnTo>
                  <a:lnTo>
                    <a:pt x="19422490" y="1116965"/>
                  </a:lnTo>
                  <a:lnTo>
                    <a:pt x="19422490" y="33909"/>
                  </a:lnTo>
                  <a:lnTo>
                    <a:pt x="19456400" y="33909"/>
                  </a:lnTo>
                  <a:lnTo>
                    <a:pt x="19456400" y="67691"/>
                  </a:lnTo>
                  <a:lnTo>
                    <a:pt x="33909" y="67691"/>
                  </a:lnTo>
                  <a:close/>
                </a:path>
              </a:pathLst>
            </a:custGeom>
            <a:solidFill>
              <a:srgbClr val="213264"/>
            </a:solidFill>
          </p:spPr>
        </p:sp>
      </p:grpSp>
      <p:sp>
        <p:nvSpPr>
          <p:cNvPr name="TextBox 14" id="14"/>
          <p:cNvSpPr txBox="true"/>
          <p:nvPr/>
        </p:nvSpPr>
        <p:spPr>
          <a:xfrm rot="0">
            <a:off x="276400" y="181172"/>
            <a:ext cx="7724600" cy="723424"/>
          </a:xfrm>
          <a:prstGeom prst="rect">
            <a:avLst/>
          </a:prstGeom>
        </p:spPr>
        <p:txBody>
          <a:bodyPr anchor="t" rtlCol="false" tIns="0" lIns="0" bIns="0" rIns="0">
            <a:spAutoFit/>
          </a:bodyPr>
          <a:lstStyle/>
          <a:p>
            <a:pPr algn="l">
              <a:lnSpc>
                <a:spcPts val="4320"/>
              </a:lnSpc>
            </a:pPr>
            <a:r>
              <a:rPr lang="en-US" sz="3600">
                <a:solidFill>
                  <a:srgbClr val="FFFFFF"/>
                </a:solidFill>
                <a:latin typeface="Arial"/>
              </a:rPr>
              <a:t>Next Gen Employability Program</a:t>
            </a:r>
          </a:p>
        </p:txBody>
      </p:sp>
      <p:sp>
        <p:nvSpPr>
          <p:cNvPr name="TextBox 15" id="15"/>
          <p:cNvSpPr txBox="true"/>
          <p:nvPr/>
        </p:nvSpPr>
        <p:spPr>
          <a:xfrm rot="0">
            <a:off x="368729" y="1389012"/>
            <a:ext cx="17120786" cy="528351"/>
          </a:xfrm>
          <a:prstGeom prst="rect">
            <a:avLst/>
          </a:prstGeom>
        </p:spPr>
        <p:txBody>
          <a:bodyPr anchor="t" rtlCol="false" tIns="0" lIns="0" bIns="0" rIns="0">
            <a:spAutoFit/>
          </a:bodyPr>
          <a:lstStyle/>
          <a:p>
            <a:pPr algn="l">
              <a:lnSpc>
                <a:spcPts val="3840"/>
              </a:lnSpc>
            </a:pPr>
            <a:r>
              <a:rPr lang="en-US" sz="3200">
                <a:solidFill>
                  <a:srgbClr val="213163"/>
                </a:solidFill>
                <a:latin typeface="Arial Bold"/>
              </a:rPr>
              <a:t>Modelling &amp; Results</a:t>
            </a:r>
          </a:p>
          <a:p>
            <a:pPr algn="l">
              <a:lnSpc>
                <a:spcPts val="3840"/>
              </a:lnSpc>
            </a:pPr>
          </a:p>
          <a:p>
            <a:pPr algn="l">
              <a:lnSpc>
                <a:spcPts val="3840"/>
              </a:lnSpc>
            </a:pPr>
            <a:r>
              <a:rPr lang="en-US" sz="3200">
                <a:solidFill>
                  <a:srgbClr val="213163"/>
                </a:solidFill>
                <a:latin typeface="Arial Bold"/>
              </a:rPr>
              <a:t>      models.py :</a:t>
            </a:r>
          </a:p>
        </p:txBody>
      </p:sp>
      <p:sp>
        <p:nvSpPr>
          <p:cNvPr name="AutoShape 16" id="16"/>
          <p:cNvSpPr/>
          <p:nvPr/>
        </p:nvSpPr>
        <p:spPr>
          <a:xfrm rot="3577">
            <a:off x="-9530" y="9351820"/>
            <a:ext cx="18307060" cy="0"/>
          </a:xfrm>
          <a:prstGeom prst="line">
            <a:avLst/>
          </a:prstGeom>
          <a:ln cap="rnd" w="9525">
            <a:solidFill>
              <a:srgbClr val="FFFFFF"/>
            </a:solidFill>
            <a:prstDash val="solid"/>
            <a:headEnd type="none" len="sm" w="sm"/>
            <a:tailEnd type="none" len="sm" w="sm"/>
          </a:ln>
        </p:spPr>
      </p:sp>
      <p:sp>
        <p:nvSpPr>
          <p:cNvPr name="TextBox 17" id="17"/>
          <p:cNvSpPr txBox="true"/>
          <p:nvPr/>
        </p:nvSpPr>
        <p:spPr>
          <a:xfrm rot="0">
            <a:off x="368729" y="9470020"/>
            <a:ext cx="1231486" cy="509301"/>
          </a:xfrm>
          <a:prstGeom prst="rect">
            <a:avLst/>
          </a:prstGeom>
        </p:spPr>
        <p:txBody>
          <a:bodyPr anchor="t" rtlCol="false" tIns="0" lIns="0" bIns="0" rIns="0">
            <a:spAutoFit/>
          </a:bodyPr>
          <a:lstStyle/>
          <a:p>
            <a:pPr algn="l">
              <a:lnSpc>
                <a:spcPts val="2400"/>
              </a:lnSpc>
            </a:pPr>
            <a:r>
              <a:rPr lang="en-US" sz="2000">
                <a:solidFill>
                  <a:srgbClr val="000000"/>
                </a:solidFill>
                <a:latin typeface="Arial"/>
              </a:rPr>
              <a:t>Source :</a:t>
            </a:r>
          </a:p>
        </p:txBody>
      </p:sp>
      <p:sp>
        <p:nvSpPr>
          <p:cNvPr name="Freeform 18" id="18"/>
          <p:cNvSpPr/>
          <p:nvPr/>
        </p:nvSpPr>
        <p:spPr>
          <a:xfrm flipH="false" flipV="false" rot="0">
            <a:off x="3396342" y="3304134"/>
            <a:ext cx="11141850" cy="6047688"/>
          </a:xfrm>
          <a:custGeom>
            <a:avLst/>
            <a:gdLst/>
            <a:ahLst/>
            <a:cxnLst/>
            <a:rect r="r" b="b" t="t" l="l"/>
            <a:pathLst>
              <a:path h="6047688" w="11141850">
                <a:moveTo>
                  <a:pt x="0" y="0"/>
                </a:moveTo>
                <a:lnTo>
                  <a:pt x="11141850" y="0"/>
                </a:lnTo>
                <a:lnTo>
                  <a:pt x="11141850" y="6047688"/>
                </a:lnTo>
                <a:lnTo>
                  <a:pt x="0" y="6047688"/>
                </a:lnTo>
                <a:lnTo>
                  <a:pt x="0" y="0"/>
                </a:lnTo>
                <a:close/>
              </a:path>
            </a:pathLst>
          </a:custGeom>
          <a:blipFill>
            <a:blip r:embed="rId4"/>
            <a:stretch>
              <a:fillRect l="0" t="-18475" r="0" b="-18475"/>
            </a:stretch>
          </a:blipFill>
        </p:spPr>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4566856" y="125568"/>
            <a:ext cx="2218944" cy="1169312"/>
            <a:chOff x="0" y="0"/>
            <a:chExt cx="2958592" cy="1559083"/>
          </a:xfrm>
        </p:grpSpPr>
        <p:sp>
          <p:nvSpPr>
            <p:cNvPr name="Freeform 3" id="3"/>
            <p:cNvSpPr/>
            <p:nvPr/>
          </p:nvSpPr>
          <p:spPr>
            <a:xfrm flipH="false" flipV="false" rot="0">
              <a:off x="0" y="0"/>
              <a:ext cx="2958592" cy="1559052"/>
            </a:xfrm>
            <a:custGeom>
              <a:avLst/>
              <a:gdLst/>
              <a:ahLst/>
              <a:cxnLst/>
              <a:rect r="r" b="b" t="t" l="l"/>
              <a:pathLst>
                <a:path h="1559052" w="2958592">
                  <a:moveTo>
                    <a:pt x="0" y="0"/>
                  </a:moveTo>
                  <a:lnTo>
                    <a:pt x="2958592" y="0"/>
                  </a:lnTo>
                  <a:lnTo>
                    <a:pt x="2958592" y="1559052"/>
                  </a:lnTo>
                  <a:lnTo>
                    <a:pt x="0" y="1559052"/>
                  </a:lnTo>
                  <a:close/>
                </a:path>
              </a:pathLst>
            </a:custGeom>
            <a:solidFill>
              <a:srgbClr val="FFFFFF"/>
            </a:solidFill>
          </p:spPr>
        </p:sp>
      </p:grpSp>
      <p:sp>
        <p:nvSpPr>
          <p:cNvPr name="Freeform 4" id="4" descr="A close up of a sign  Description automatically generated"/>
          <p:cNvSpPr/>
          <p:nvPr/>
        </p:nvSpPr>
        <p:spPr>
          <a:xfrm flipH="false" flipV="false" rot="0">
            <a:off x="15599502" y="177834"/>
            <a:ext cx="2467748" cy="824952"/>
          </a:xfrm>
          <a:custGeom>
            <a:avLst/>
            <a:gdLst/>
            <a:ahLst/>
            <a:cxnLst/>
            <a:rect r="r" b="b" t="t" l="l"/>
            <a:pathLst>
              <a:path h="824952" w="2467748">
                <a:moveTo>
                  <a:pt x="0" y="0"/>
                </a:moveTo>
                <a:lnTo>
                  <a:pt x="2467748" y="0"/>
                </a:lnTo>
                <a:lnTo>
                  <a:pt x="2467748" y="824952"/>
                </a:lnTo>
                <a:lnTo>
                  <a:pt x="0" y="824952"/>
                </a:lnTo>
                <a:lnTo>
                  <a:pt x="0" y="0"/>
                </a:lnTo>
                <a:close/>
              </a:path>
            </a:pathLst>
          </a:custGeom>
          <a:blipFill>
            <a:blip r:embed="rId3"/>
            <a:stretch>
              <a:fillRect l="0" t="0" r="0" b="0"/>
            </a:stretch>
          </a:blipFill>
        </p:spPr>
      </p:sp>
      <p:grpSp>
        <p:nvGrpSpPr>
          <p:cNvPr name="Group 5" id="5"/>
          <p:cNvGrpSpPr/>
          <p:nvPr/>
        </p:nvGrpSpPr>
        <p:grpSpPr>
          <a:xfrm rot="0">
            <a:off x="15189200" y="165134"/>
            <a:ext cx="330200" cy="824952"/>
            <a:chOff x="0" y="0"/>
            <a:chExt cx="440267" cy="1099936"/>
          </a:xfrm>
        </p:grpSpPr>
        <p:sp>
          <p:nvSpPr>
            <p:cNvPr name="Freeform 6" id="6"/>
            <p:cNvSpPr/>
            <p:nvPr/>
          </p:nvSpPr>
          <p:spPr>
            <a:xfrm flipH="false" flipV="false" rot="0">
              <a:off x="0" y="0"/>
              <a:ext cx="440309" cy="1099947"/>
            </a:xfrm>
            <a:custGeom>
              <a:avLst/>
              <a:gdLst/>
              <a:ahLst/>
              <a:cxnLst/>
              <a:rect r="r" b="b" t="t" l="l"/>
              <a:pathLst>
                <a:path h="1099947" w="440309">
                  <a:moveTo>
                    <a:pt x="0" y="0"/>
                  </a:moveTo>
                  <a:lnTo>
                    <a:pt x="440309" y="0"/>
                  </a:lnTo>
                  <a:lnTo>
                    <a:pt x="440309" y="1099947"/>
                  </a:lnTo>
                  <a:lnTo>
                    <a:pt x="0" y="1099947"/>
                  </a:lnTo>
                  <a:close/>
                </a:path>
              </a:pathLst>
            </a:custGeom>
            <a:solidFill>
              <a:srgbClr val="841910"/>
            </a:solidFill>
          </p:spPr>
        </p:sp>
      </p:grpSp>
      <p:grpSp>
        <p:nvGrpSpPr>
          <p:cNvPr name="Group 7" id="7"/>
          <p:cNvGrpSpPr/>
          <p:nvPr/>
        </p:nvGrpSpPr>
        <p:grpSpPr>
          <a:xfrm rot="0">
            <a:off x="14880498" y="165134"/>
            <a:ext cx="207102" cy="824952"/>
            <a:chOff x="0" y="0"/>
            <a:chExt cx="276136" cy="1099936"/>
          </a:xfrm>
        </p:grpSpPr>
        <p:sp>
          <p:nvSpPr>
            <p:cNvPr name="Freeform 8" id="8"/>
            <p:cNvSpPr/>
            <p:nvPr/>
          </p:nvSpPr>
          <p:spPr>
            <a:xfrm flipH="false" flipV="false" rot="0">
              <a:off x="0" y="0"/>
              <a:ext cx="276098" cy="1099947"/>
            </a:xfrm>
            <a:custGeom>
              <a:avLst/>
              <a:gdLst/>
              <a:ahLst/>
              <a:cxnLst/>
              <a:rect r="r" b="b" t="t" l="l"/>
              <a:pathLst>
                <a:path h="1099947" w="276098">
                  <a:moveTo>
                    <a:pt x="0" y="0"/>
                  </a:moveTo>
                  <a:lnTo>
                    <a:pt x="276098" y="0"/>
                  </a:lnTo>
                  <a:lnTo>
                    <a:pt x="276098" y="1099947"/>
                  </a:lnTo>
                  <a:lnTo>
                    <a:pt x="0" y="1099947"/>
                  </a:lnTo>
                  <a:close/>
                </a:path>
              </a:pathLst>
            </a:custGeom>
            <a:solidFill>
              <a:srgbClr val="213264"/>
            </a:solidFill>
          </p:spPr>
        </p:sp>
      </p:grpSp>
      <p:grpSp>
        <p:nvGrpSpPr>
          <p:cNvPr name="Group 9" id="9"/>
          <p:cNvGrpSpPr/>
          <p:nvPr/>
        </p:nvGrpSpPr>
        <p:grpSpPr>
          <a:xfrm rot="0">
            <a:off x="0" y="10172700"/>
            <a:ext cx="18288000" cy="139700"/>
            <a:chOff x="0" y="0"/>
            <a:chExt cx="24384000" cy="186267"/>
          </a:xfrm>
        </p:grpSpPr>
        <p:sp>
          <p:nvSpPr>
            <p:cNvPr name="Freeform 10" id="10"/>
            <p:cNvSpPr/>
            <p:nvPr/>
          </p:nvSpPr>
          <p:spPr>
            <a:xfrm flipH="false" flipV="false" rot="0">
              <a:off x="0" y="0"/>
              <a:ext cx="24384000" cy="186309"/>
            </a:xfrm>
            <a:custGeom>
              <a:avLst/>
              <a:gdLst/>
              <a:ahLst/>
              <a:cxnLst/>
              <a:rect r="r" b="b" t="t" l="l"/>
              <a:pathLst>
                <a:path h="186309" w="24384000">
                  <a:moveTo>
                    <a:pt x="0" y="0"/>
                  </a:moveTo>
                  <a:lnTo>
                    <a:pt x="24384000" y="0"/>
                  </a:lnTo>
                  <a:lnTo>
                    <a:pt x="24384000" y="186309"/>
                  </a:lnTo>
                  <a:lnTo>
                    <a:pt x="0" y="186309"/>
                  </a:lnTo>
                  <a:close/>
                </a:path>
              </a:pathLst>
            </a:custGeom>
            <a:solidFill>
              <a:srgbClr val="213264"/>
            </a:solidFill>
          </p:spPr>
        </p:sp>
      </p:grpSp>
      <p:grpSp>
        <p:nvGrpSpPr>
          <p:cNvPr name="Group 11" id="11"/>
          <p:cNvGrpSpPr/>
          <p:nvPr/>
        </p:nvGrpSpPr>
        <p:grpSpPr>
          <a:xfrm rot="0">
            <a:off x="-25400" y="152434"/>
            <a:ext cx="14617656" cy="863052"/>
            <a:chOff x="0" y="0"/>
            <a:chExt cx="19490208" cy="1150736"/>
          </a:xfrm>
        </p:grpSpPr>
        <p:sp>
          <p:nvSpPr>
            <p:cNvPr name="Freeform 12" id="12"/>
            <p:cNvSpPr/>
            <p:nvPr/>
          </p:nvSpPr>
          <p:spPr>
            <a:xfrm flipH="false" flipV="false" rot="0">
              <a:off x="33909" y="33909"/>
              <a:ext cx="19422491" cy="1082929"/>
            </a:xfrm>
            <a:custGeom>
              <a:avLst/>
              <a:gdLst/>
              <a:ahLst/>
              <a:cxnLst/>
              <a:rect r="r" b="b" t="t" l="l"/>
              <a:pathLst>
                <a:path h="1082929" w="19422491">
                  <a:moveTo>
                    <a:pt x="0" y="0"/>
                  </a:moveTo>
                  <a:lnTo>
                    <a:pt x="19422491" y="0"/>
                  </a:lnTo>
                  <a:lnTo>
                    <a:pt x="19422491" y="1082929"/>
                  </a:lnTo>
                  <a:lnTo>
                    <a:pt x="0" y="1082929"/>
                  </a:lnTo>
                  <a:close/>
                </a:path>
              </a:pathLst>
            </a:custGeom>
            <a:solidFill>
              <a:srgbClr val="213264"/>
            </a:solidFill>
          </p:spPr>
        </p:sp>
        <p:sp>
          <p:nvSpPr>
            <p:cNvPr name="Freeform 13" id="13"/>
            <p:cNvSpPr/>
            <p:nvPr/>
          </p:nvSpPr>
          <p:spPr>
            <a:xfrm flipH="false" flipV="false" rot="0">
              <a:off x="0" y="0"/>
              <a:ext cx="19490310" cy="1150747"/>
            </a:xfrm>
            <a:custGeom>
              <a:avLst/>
              <a:gdLst/>
              <a:ahLst/>
              <a:cxnLst/>
              <a:rect r="r" b="b" t="t" l="l"/>
              <a:pathLst>
                <a:path h="1150747" w="19490310">
                  <a:moveTo>
                    <a:pt x="33909" y="0"/>
                  </a:moveTo>
                  <a:lnTo>
                    <a:pt x="19456400" y="0"/>
                  </a:lnTo>
                  <a:cubicBezTo>
                    <a:pt x="19475069" y="0"/>
                    <a:pt x="19490310" y="15113"/>
                    <a:pt x="19490310" y="33909"/>
                  </a:cubicBezTo>
                  <a:lnTo>
                    <a:pt x="19490310" y="1116838"/>
                  </a:lnTo>
                  <a:cubicBezTo>
                    <a:pt x="19490310" y="1135507"/>
                    <a:pt x="19475196" y="1150747"/>
                    <a:pt x="19456400" y="1150747"/>
                  </a:cubicBezTo>
                  <a:lnTo>
                    <a:pt x="33909" y="1150747"/>
                  </a:lnTo>
                  <a:cubicBezTo>
                    <a:pt x="15113" y="1150747"/>
                    <a:pt x="0" y="1135634"/>
                    <a:pt x="0" y="1116838"/>
                  </a:cubicBezTo>
                  <a:lnTo>
                    <a:pt x="0" y="33909"/>
                  </a:lnTo>
                  <a:cubicBezTo>
                    <a:pt x="0" y="15113"/>
                    <a:pt x="15113" y="0"/>
                    <a:pt x="33909" y="0"/>
                  </a:cubicBezTo>
                  <a:moveTo>
                    <a:pt x="33909" y="67691"/>
                  </a:moveTo>
                  <a:lnTo>
                    <a:pt x="33909" y="33909"/>
                  </a:lnTo>
                  <a:lnTo>
                    <a:pt x="67691" y="33909"/>
                  </a:lnTo>
                  <a:lnTo>
                    <a:pt x="67691" y="1116838"/>
                  </a:lnTo>
                  <a:lnTo>
                    <a:pt x="33909" y="1116838"/>
                  </a:lnTo>
                  <a:lnTo>
                    <a:pt x="33909" y="1083056"/>
                  </a:lnTo>
                  <a:lnTo>
                    <a:pt x="19456400" y="1083056"/>
                  </a:lnTo>
                  <a:lnTo>
                    <a:pt x="19456400" y="1116965"/>
                  </a:lnTo>
                  <a:lnTo>
                    <a:pt x="19422490" y="1116965"/>
                  </a:lnTo>
                  <a:lnTo>
                    <a:pt x="19422490" y="33909"/>
                  </a:lnTo>
                  <a:lnTo>
                    <a:pt x="19456400" y="33909"/>
                  </a:lnTo>
                  <a:lnTo>
                    <a:pt x="19456400" y="67691"/>
                  </a:lnTo>
                  <a:lnTo>
                    <a:pt x="33909" y="67691"/>
                  </a:lnTo>
                  <a:close/>
                </a:path>
              </a:pathLst>
            </a:custGeom>
            <a:solidFill>
              <a:srgbClr val="213264"/>
            </a:solidFill>
          </p:spPr>
        </p:sp>
      </p:grpSp>
      <p:sp>
        <p:nvSpPr>
          <p:cNvPr name="TextBox 14" id="14"/>
          <p:cNvSpPr txBox="true"/>
          <p:nvPr/>
        </p:nvSpPr>
        <p:spPr>
          <a:xfrm rot="0">
            <a:off x="276400" y="181172"/>
            <a:ext cx="7724600" cy="723424"/>
          </a:xfrm>
          <a:prstGeom prst="rect">
            <a:avLst/>
          </a:prstGeom>
        </p:spPr>
        <p:txBody>
          <a:bodyPr anchor="t" rtlCol="false" tIns="0" lIns="0" bIns="0" rIns="0">
            <a:spAutoFit/>
          </a:bodyPr>
          <a:lstStyle/>
          <a:p>
            <a:pPr algn="l">
              <a:lnSpc>
                <a:spcPts val="4320"/>
              </a:lnSpc>
            </a:pPr>
            <a:r>
              <a:rPr lang="en-US" sz="3600">
                <a:solidFill>
                  <a:srgbClr val="FFFFFF"/>
                </a:solidFill>
                <a:latin typeface="Arial"/>
              </a:rPr>
              <a:t>Next Gen Employability Program</a:t>
            </a:r>
          </a:p>
        </p:txBody>
      </p:sp>
      <p:sp>
        <p:nvSpPr>
          <p:cNvPr name="TextBox 15" id="15"/>
          <p:cNvSpPr txBox="true"/>
          <p:nvPr/>
        </p:nvSpPr>
        <p:spPr>
          <a:xfrm rot="0">
            <a:off x="368729" y="1389012"/>
            <a:ext cx="17120786" cy="528351"/>
          </a:xfrm>
          <a:prstGeom prst="rect">
            <a:avLst/>
          </a:prstGeom>
        </p:spPr>
        <p:txBody>
          <a:bodyPr anchor="t" rtlCol="false" tIns="0" lIns="0" bIns="0" rIns="0">
            <a:spAutoFit/>
          </a:bodyPr>
          <a:lstStyle/>
          <a:p>
            <a:pPr algn="l">
              <a:lnSpc>
                <a:spcPts val="3840"/>
              </a:lnSpc>
            </a:pPr>
            <a:r>
              <a:rPr lang="en-US" sz="3200">
                <a:solidFill>
                  <a:srgbClr val="213163"/>
                </a:solidFill>
                <a:latin typeface="Arial Bold"/>
              </a:rPr>
              <a:t>Modelling &amp; Results</a:t>
            </a:r>
          </a:p>
          <a:p>
            <a:pPr algn="l">
              <a:lnSpc>
                <a:spcPts val="3840"/>
              </a:lnSpc>
            </a:pPr>
          </a:p>
          <a:p>
            <a:pPr algn="l">
              <a:lnSpc>
                <a:spcPts val="3840"/>
              </a:lnSpc>
            </a:pPr>
            <a:r>
              <a:rPr lang="en-US" sz="3200">
                <a:solidFill>
                  <a:srgbClr val="213163"/>
                </a:solidFill>
                <a:latin typeface="Arial Bold"/>
              </a:rPr>
              <a:t>      models.py :</a:t>
            </a:r>
          </a:p>
        </p:txBody>
      </p:sp>
      <p:sp>
        <p:nvSpPr>
          <p:cNvPr name="AutoShape 16" id="16"/>
          <p:cNvSpPr/>
          <p:nvPr/>
        </p:nvSpPr>
        <p:spPr>
          <a:xfrm rot="3577">
            <a:off x="-9530" y="9351820"/>
            <a:ext cx="18307060" cy="0"/>
          </a:xfrm>
          <a:prstGeom prst="line">
            <a:avLst/>
          </a:prstGeom>
          <a:ln cap="rnd" w="9525">
            <a:solidFill>
              <a:srgbClr val="FFFFFF"/>
            </a:solidFill>
            <a:prstDash val="solid"/>
            <a:headEnd type="none" len="sm" w="sm"/>
            <a:tailEnd type="none" len="sm" w="sm"/>
          </a:ln>
        </p:spPr>
      </p:sp>
      <p:sp>
        <p:nvSpPr>
          <p:cNvPr name="TextBox 17" id="17"/>
          <p:cNvSpPr txBox="true"/>
          <p:nvPr/>
        </p:nvSpPr>
        <p:spPr>
          <a:xfrm rot="0">
            <a:off x="368729" y="9470020"/>
            <a:ext cx="1231486" cy="509301"/>
          </a:xfrm>
          <a:prstGeom prst="rect">
            <a:avLst/>
          </a:prstGeom>
        </p:spPr>
        <p:txBody>
          <a:bodyPr anchor="t" rtlCol="false" tIns="0" lIns="0" bIns="0" rIns="0">
            <a:spAutoFit/>
          </a:bodyPr>
          <a:lstStyle/>
          <a:p>
            <a:pPr algn="l">
              <a:lnSpc>
                <a:spcPts val="2400"/>
              </a:lnSpc>
            </a:pPr>
            <a:r>
              <a:rPr lang="en-US" sz="2000">
                <a:solidFill>
                  <a:srgbClr val="000000"/>
                </a:solidFill>
                <a:latin typeface="Arial"/>
              </a:rPr>
              <a:t>Source :</a:t>
            </a:r>
          </a:p>
        </p:txBody>
      </p:sp>
      <p:sp>
        <p:nvSpPr>
          <p:cNvPr name="Freeform 18" id="18"/>
          <p:cNvSpPr/>
          <p:nvPr/>
        </p:nvSpPr>
        <p:spPr>
          <a:xfrm flipH="false" flipV="false" rot="0">
            <a:off x="3427078" y="3288766"/>
            <a:ext cx="11203324" cy="6063050"/>
          </a:xfrm>
          <a:custGeom>
            <a:avLst/>
            <a:gdLst/>
            <a:ahLst/>
            <a:cxnLst/>
            <a:rect r="r" b="b" t="t" l="l"/>
            <a:pathLst>
              <a:path h="6063050" w="11203324">
                <a:moveTo>
                  <a:pt x="0" y="0"/>
                </a:moveTo>
                <a:lnTo>
                  <a:pt x="11203324" y="0"/>
                </a:lnTo>
                <a:lnTo>
                  <a:pt x="11203324" y="6063050"/>
                </a:lnTo>
                <a:lnTo>
                  <a:pt x="0" y="6063050"/>
                </a:lnTo>
                <a:lnTo>
                  <a:pt x="0" y="0"/>
                </a:lnTo>
                <a:close/>
              </a:path>
            </a:pathLst>
          </a:custGeom>
          <a:blipFill>
            <a:blip r:embed="rId4"/>
            <a:stretch>
              <a:fillRect l="-4070" t="0" r="-4070" b="0"/>
            </a:stretch>
          </a:blipFill>
        </p:spPr>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4566856" y="125568"/>
            <a:ext cx="2218944" cy="1169312"/>
            <a:chOff x="0" y="0"/>
            <a:chExt cx="2958592" cy="1559083"/>
          </a:xfrm>
        </p:grpSpPr>
        <p:sp>
          <p:nvSpPr>
            <p:cNvPr name="Freeform 3" id="3"/>
            <p:cNvSpPr/>
            <p:nvPr/>
          </p:nvSpPr>
          <p:spPr>
            <a:xfrm flipH="false" flipV="false" rot="0">
              <a:off x="0" y="0"/>
              <a:ext cx="2958592" cy="1559052"/>
            </a:xfrm>
            <a:custGeom>
              <a:avLst/>
              <a:gdLst/>
              <a:ahLst/>
              <a:cxnLst/>
              <a:rect r="r" b="b" t="t" l="l"/>
              <a:pathLst>
                <a:path h="1559052" w="2958592">
                  <a:moveTo>
                    <a:pt x="0" y="0"/>
                  </a:moveTo>
                  <a:lnTo>
                    <a:pt x="2958592" y="0"/>
                  </a:lnTo>
                  <a:lnTo>
                    <a:pt x="2958592" y="1559052"/>
                  </a:lnTo>
                  <a:lnTo>
                    <a:pt x="0" y="1559052"/>
                  </a:lnTo>
                  <a:close/>
                </a:path>
              </a:pathLst>
            </a:custGeom>
            <a:solidFill>
              <a:srgbClr val="FFFFFF"/>
            </a:solidFill>
          </p:spPr>
        </p:sp>
      </p:grpSp>
      <p:sp>
        <p:nvSpPr>
          <p:cNvPr name="Freeform 4" id="4" descr="A close up of a sign  Description automatically generated"/>
          <p:cNvSpPr/>
          <p:nvPr/>
        </p:nvSpPr>
        <p:spPr>
          <a:xfrm flipH="false" flipV="false" rot="0">
            <a:off x="15599502" y="177834"/>
            <a:ext cx="2467748" cy="824952"/>
          </a:xfrm>
          <a:custGeom>
            <a:avLst/>
            <a:gdLst/>
            <a:ahLst/>
            <a:cxnLst/>
            <a:rect r="r" b="b" t="t" l="l"/>
            <a:pathLst>
              <a:path h="824952" w="2467748">
                <a:moveTo>
                  <a:pt x="0" y="0"/>
                </a:moveTo>
                <a:lnTo>
                  <a:pt x="2467748" y="0"/>
                </a:lnTo>
                <a:lnTo>
                  <a:pt x="2467748" y="824952"/>
                </a:lnTo>
                <a:lnTo>
                  <a:pt x="0" y="824952"/>
                </a:lnTo>
                <a:lnTo>
                  <a:pt x="0" y="0"/>
                </a:lnTo>
                <a:close/>
              </a:path>
            </a:pathLst>
          </a:custGeom>
          <a:blipFill>
            <a:blip r:embed="rId3"/>
            <a:stretch>
              <a:fillRect l="0" t="0" r="0" b="0"/>
            </a:stretch>
          </a:blipFill>
        </p:spPr>
      </p:sp>
      <p:grpSp>
        <p:nvGrpSpPr>
          <p:cNvPr name="Group 5" id="5"/>
          <p:cNvGrpSpPr/>
          <p:nvPr/>
        </p:nvGrpSpPr>
        <p:grpSpPr>
          <a:xfrm rot="0">
            <a:off x="15189200" y="165134"/>
            <a:ext cx="330200" cy="824952"/>
            <a:chOff x="0" y="0"/>
            <a:chExt cx="440267" cy="1099936"/>
          </a:xfrm>
        </p:grpSpPr>
        <p:sp>
          <p:nvSpPr>
            <p:cNvPr name="Freeform 6" id="6"/>
            <p:cNvSpPr/>
            <p:nvPr/>
          </p:nvSpPr>
          <p:spPr>
            <a:xfrm flipH="false" flipV="false" rot="0">
              <a:off x="0" y="0"/>
              <a:ext cx="440309" cy="1099947"/>
            </a:xfrm>
            <a:custGeom>
              <a:avLst/>
              <a:gdLst/>
              <a:ahLst/>
              <a:cxnLst/>
              <a:rect r="r" b="b" t="t" l="l"/>
              <a:pathLst>
                <a:path h="1099947" w="440309">
                  <a:moveTo>
                    <a:pt x="0" y="0"/>
                  </a:moveTo>
                  <a:lnTo>
                    <a:pt x="440309" y="0"/>
                  </a:lnTo>
                  <a:lnTo>
                    <a:pt x="440309" y="1099947"/>
                  </a:lnTo>
                  <a:lnTo>
                    <a:pt x="0" y="1099947"/>
                  </a:lnTo>
                  <a:close/>
                </a:path>
              </a:pathLst>
            </a:custGeom>
            <a:solidFill>
              <a:srgbClr val="841910"/>
            </a:solidFill>
          </p:spPr>
        </p:sp>
      </p:grpSp>
      <p:grpSp>
        <p:nvGrpSpPr>
          <p:cNvPr name="Group 7" id="7"/>
          <p:cNvGrpSpPr/>
          <p:nvPr/>
        </p:nvGrpSpPr>
        <p:grpSpPr>
          <a:xfrm rot="0">
            <a:off x="14880498" y="165134"/>
            <a:ext cx="207102" cy="824952"/>
            <a:chOff x="0" y="0"/>
            <a:chExt cx="276136" cy="1099936"/>
          </a:xfrm>
        </p:grpSpPr>
        <p:sp>
          <p:nvSpPr>
            <p:cNvPr name="Freeform 8" id="8"/>
            <p:cNvSpPr/>
            <p:nvPr/>
          </p:nvSpPr>
          <p:spPr>
            <a:xfrm flipH="false" flipV="false" rot="0">
              <a:off x="0" y="0"/>
              <a:ext cx="276098" cy="1099947"/>
            </a:xfrm>
            <a:custGeom>
              <a:avLst/>
              <a:gdLst/>
              <a:ahLst/>
              <a:cxnLst/>
              <a:rect r="r" b="b" t="t" l="l"/>
              <a:pathLst>
                <a:path h="1099947" w="276098">
                  <a:moveTo>
                    <a:pt x="0" y="0"/>
                  </a:moveTo>
                  <a:lnTo>
                    <a:pt x="276098" y="0"/>
                  </a:lnTo>
                  <a:lnTo>
                    <a:pt x="276098" y="1099947"/>
                  </a:lnTo>
                  <a:lnTo>
                    <a:pt x="0" y="1099947"/>
                  </a:lnTo>
                  <a:close/>
                </a:path>
              </a:pathLst>
            </a:custGeom>
            <a:solidFill>
              <a:srgbClr val="213264"/>
            </a:solidFill>
          </p:spPr>
        </p:sp>
      </p:grpSp>
      <p:grpSp>
        <p:nvGrpSpPr>
          <p:cNvPr name="Group 9" id="9"/>
          <p:cNvGrpSpPr/>
          <p:nvPr/>
        </p:nvGrpSpPr>
        <p:grpSpPr>
          <a:xfrm rot="0">
            <a:off x="0" y="10172700"/>
            <a:ext cx="18288000" cy="139700"/>
            <a:chOff x="0" y="0"/>
            <a:chExt cx="24384000" cy="186267"/>
          </a:xfrm>
        </p:grpSpPr>
        <p:sp>
          <p:nvSpPr>
            <p:cNvPr name="Freeform 10" id="10"/>
            <p:cNvSpPr/>
            <p:nvPr/>
          </p:nvSpPr>
          <p:spPr>
            <a:xfrm flipH="false" flipV="false" rot="0">
              <a:off x="0" y="0"/>
              <a:ext cx="24384000" cy="186309"/>
            </a:xfrm>
            <a:custGeom>
              <a:avLst/>
              <a:gdLst/>
              <a:ahLst/>
              <a:cxnLst/>
              <a:rect r="r" b="b" t="t" l="l"/>
              <a:pathLst>
                <a:path h="186309" w="24384000">
                  <a:moveTo>
                    <a:pt x="0" y="0"/>
                  </a:moveTo>
                  <a:lnTo>
                    <a:pt x="24384000" y="0"/>
                  </a:lnTo>
                  <a:lnTo>
                    <a:pt x="24384000" y="186309"/>
                  </a:lnTo>
                  <a:lnTo>
                    <a:pt x="0" y="186309"/>
                  </a:lnTo>
                  <a:close/>
                </a:path>
              </a:pathLst>
            </a:custGeom>
            <a:solidFill>
              <a:srgbClr val="213264"/>
            </a:solidFill>
          </p:spPr>
        </p:sp>
      </p:grpSp>
      <p:grpSp>
        <p:nvGrpSpPr>
          <p:cNvPr name="Group 11" id="11"/>
          <p:cNvGrpSpPr/>
          <p:nvPr/>
        </p:nvGrpSpPr>
        <p:grpSpPr>
          <a:xfrm rot="0">
            <a:off x="-25400" y="152434"/>
            <a:ext cx="14617656" cy="863052"/>
            <a:chOff x="0" y="0"/>
            <a:chExt cx="19490208" cy="1150736"/>
          </a:xfrm>
        </p:grpSpPr>
        <p:sp>
          <p:nvSpPr>
            <p:cNvPr name="Freeform 12" id="12"/>
            <p:cNvSpPr/>
            <p:nvPr/>
          </p:nvSpPr>
          <p:spPr>
            <a:xfrm flipH="false" flipV="false" rot="0">
              <a:off x="33909" y="33909"/>
              <a:ext cx="19422491" cy="1082929"/>
            </a:xfrm>
            <a:custGeom>
              <a:avLst/>
              <a:gdLst/>
              <a:ahLst/>
              <a:cxnLst/>
              <a:rect r="r" b="b" t="t" l="l"/>
              <a:pathLst>
                <a:path h="1082929" w="19422491">
                  <a:moveTo>
                    <a:pt x="0" y="0"/>
                  </a:moveTo>
                  <a:lnTo>
                    <a:pt x="19422491" y="0"/>
                  </a:lnTo>
                  <a:lnTo>
                    <a:pt x="19422491" y="1082929"/>
                  </a:lnTo>
                  <a:lnTo>
                    <a:pt x="0" y="1082929"/>
                  </a:lnTo>
                  <a:close/>
                </a:path>
              </a:pathLst>
            </a:custGeom>
            <a:solidFill>
              <a:srgbClr val="213264"/>
            </a:solidFill>
          </p:spPr>
        </p:sp>
        <p:sp>
          <p:nvSpPr>
            <p:cNvPr name="Freeform 13" id="13"/>
            <p:cNvSpPr/>
            <p:nvPr/>
          </p:nvSpPr>
          <p:spPr>
            <a:xfrm flipH="false" flipV="false" rot="0">
              <a:off x="0" y="0"/>
              <a:ext cx="19490310" cy="1150747"/>
            </a:xfrm>
            <a:custGeom>
              <a:avLst/>
              <a:gdLst/>
              <a:ahLst/>
              <a:cxnLst/>
              <a:rect r="r" b="b" t="t" l="l"/>
              <a:pathLst>
                <a:path h="1150747" w="19490310">
                  <a:moveTo>
                    <a:pt x="33909" y="0"/>
                  </a:moveTo>
                  <a:lnTo>
                    <a:pt x="19456400" y="0"/>
                  </a:lnTo>
                  <a:cubicBezTo>
                    <a:pt x="19475069" y="0"/>
                    <a:pt x="19490310" y="15113"/>
                    <a:pt x="19490310" y="33909"/>
                  </a:cubicBezTo>
                  <a:lnTo>
                    <a:pt x="19490310" y="1116838"/>
                  </a:lnTo>
                  <a:cubicBezTo>
                    <a:pt x="19490310" y="1135507"/>
                    <a:pt x="19475196" y="1150747"/>
                    <a:pt x="19456400" y="1150747"/>
                  </a:cubicBezTo>
                  <a:lnTo>
                    <a:pt x="33909" y="1150747"/>
                  </a:lnTo>
                  <a:cubicBezTo>
                    <a:pt x="15113" y="1150747"/>
                    <a:pt x="0" y="1135634"/>
                    <a:pt x="0" y="1116838"/>
                  </a:cubicBezTo>
                  <a:lnTo>
                    <a:pt x="0" y="33909"/>
                  </a:lnTo>
                  <a:cubicBezTo>
                    <a:pt x="0" y="15113"/>
                    <a:pt x="15113" y="0"/>
                    <a:pt x="33909" y="0"/>
                  </a:cubicBezTo>
                  <a:moveTo>
                    <a:pt x="33909" y="67691"/>
                  </a:moveTo>
                  <a:lnTo>
                    <a:pt x="33909" y="33909"/>
                  </a:lnTo>
                  <a:lnTo>
                    <a:pt x="67691" y="33909"/>
                  </a:lnTo>
                  <a:lnTo>
                    <a:pt x="67691" y="1116838"/>
                  </a:lnTo>
                  <a:lnTo>
                    <a:pt x="33909" y="1116838"/>
                  </a:lnTo>
                  <a:lnTo>
                    <a:pt x="33909" y="1083056"/>
                  </a:lnTo>
                  <a:lnTo>
                    <a:pt x="19456400" y="1083056"/>
                  </a:lnTo>
                  <a:lnTo>
                    <a:pt x="19456400" y="1116965"/>
                  </a:lnTo>
                  <a:lnTo>
                    <a:pt x="19422490" y="1116965"/>
                  </a:lnTo>
                  <a:lnTo>
                    <a:pt x="19422490" y="33909"/>
                  </a:lnTo>
                  <a:lnTo>
                    <a:pt x="19456400" y="33909"/>
                  </a:lnTo>
                  <a:lnTo>
                    <a:pt x="19456400" y="67691"/>
                  </a:lnTo>
                  <a:lnTo>
                    <a:pt x="33909" y="67691"/>
                  </a:lnTo>
                  <a:close/>
                </a:path>
              </a:pathLst>
            </a:custGeom>
            <a:solidFill>
              <a:srgbClr val="213264"/>
            </a:solidFill>
          </p:spPr>
        </p:sp>
      </p:grpSp>
      <p:sp>
        <p:nvSpPr>
          <p:cNvPr name="TextBox 14" id="14"/>
          <p:cNvSpPr txBox="true"/>
          <p:nvPr/>
        </p:nvSpPr>
        <p:spPr>
          <a:xfrm rot="0">
            <a:off x="276400" y="181172"/>
            <a:ext cx="7724600" cy="723424"/>
          </a:xfrm>
          <a:prstGeom prst="rect">
            <a:avLst/>
          </a:prstGeom>
        </p:spPr>
        <p:txBody>
          <a:bodyPr anchor="t" rtlCol="false" tIns="0" lIns="0" bIns="0" rIns="0">
            <a:spAutoFit/>
          </a:bodyPr>
          <a:lstStyle/>
          <a:p>
            <a:pPr algn="l">
              <a:lnSpc>
                <a:spcPts val="4320"/>
              </a:lnSpc>
            </a:pPr>
            <a:r>
              <a:rPr lang="en-US" sz="3600">
                <a:solidFill>
                  <a:srgbClr val="FFFFFF"/>
                </a:solidFill>
                <a:latin typeface="Arial"/>
              </a:rPr>
              <a:t>Next Gen Employability Program</a:t>
            </a:r>
          </a:p>
        </p:txBody>
      </p:sp>
      <p:sp>
        <p:nvSpPr>
          <p:cNvPr name="TextBox 15" id="15"/>
          <p:cNvSpPr txBox="true"/>
          <p:nvPr/>
        </p:nvSpPr>
        <p:spPr>
          <a:xfrm rot="0">
            <a:off x="368729" y="1389012"/>
            <a:ext cx="17120786" cy="528351"/>
          </a:xfrm>
          <a:prstGeom prst="rect">
            <a:avLst/>
          </a:prstGeom>
        </p:spPr>
        <p:txBody>
          <a:bodyPr anchor="t" rtlCol="false" tIns="0" lIns="0" bIns="0" rIns="0">
            <a:spAutoFit/>
          </a:bodyPr>
          <a:lstStyle/>
          <a:p>
            <a:pPr algn="l">
              <a:lnSpc>
                <a:spcPts val="3840"/>
              </a:lnSpc>
            </a:pPr>
            <a:r>
              <a:rPr lang="en-US" sz="3200">
                <a:solidFill>
                  <a:srgbClr val="213163"/>
                </a:solidFill>
                <a:latin typeface="Arial Bold"/>
              </a:rPr>
              <a:t>Modelling &amp; Results</a:t>
            </a:r>
          </a:p>
          <a:p>
            <a:pPr algn="l">
              <a:lnSpc>
                <a:spcPts val="3840"/>
              </a:lnSpc>
            </a:pPr>
          </a:p>
          <a:p>
            <a:pPr algn="l">
              <a:lnSpc>
                <a:spcPts val="3840"/>
              </a:lnSpc>
            </a:pPr>
            <a:r>
              <a:rPr lang="en-US" sz="3200">
                <a:solidFill>
                  <a:srgbClr val="213163"/>
                </a:solidFill>
                <a:latin typeface="Arial Bold"/>
              </a:rPr>
              <a:t>      views.py :</a:t>
            </a:r>
          </a:p>
        </p:txBody>
      </p:sp>
      <p:sp>
        <p:nvSpPr>
          <p:cNvPr name="AutoShape 16" id="16"/>
          <p:cNvSpPr/>
          <p:nvPr/>
        </p:nvSpPr>
        <p:spPr>
          <a:xfrm rot="3577">
            <a:off x="-9530" y="9351820"/>
            <a:ext cx="18307060" cy="0"/>
          </a:xfrm>
          <a:prstGeom prst="line">
            <a:avLst/>
          </a:prstGeom>
          <a:ln cap="rnd" w="9525">
            <a:solidFill>
              <a:srgbClr val="FFFFFF"/>
            </a:solidFill>
            <a:prstDash val="solid"/>
            <a:headEnd type="none" len="sm" w="sm"/>
            <a:tailEnd type="none" len="sm" w="sm"/>
          </a:ln>
        </p:spPr>
      </p:sp>
      <p:sp>
        <p:nvSpPr>
          <p:cNvPr name="TextBox 17" id="17"/>
          <p:cNvSpPr txBox="true"/>
          <p:nvPr/>
        </p:nvSpPr>
        <p:spPr>
          <a:xfrm rot="0">
            <a:off x="368729" y="9470020"/>
            <a:ext cx="1231486" cy="509301"/>
          </a:xfrm>
          <a:prstGeom prst="rect">
            <a:avLst/>
          </a:prstGeom>
        </p:spPr>
        <p:txBody>
          <a:bodyPr anchor="t" rtlCol="false" tIns="0" lIns="0" bIns="0" rIns="0">
            <a:spAutoFit/>
          </a:bodyPr>
          <a:lstStyle/>
          <a:p>
            <a:pPr algn="l">
              <a:lnSpc>
                <a:spcPts val="2400"/>
              </a:lnSpc>
            </a:pPr>
            <a:r>
              <a:rPr lang="en-US" sz="2000">
                <a:solidFill>
                  <a:srgbClr val="000000"/>
                </a:solidFill>
                <a:latin typeface="Arial"/>
              </a:rPr>
              <a:t>Source :</a:t>
            </a:r>
          </a:p>
        </p:txBody>
      </p:sp>
      <p:sp>
        <p:nvSpPr>
          <p:cNvPr name="Freeform 18" id="18"/>
          <p:cNvSpPr/>
          <p:nvPr/>
        </p:nvSpPr>
        <p:spPr>
          <a:xfrm flipH="false" flipV="false" rot="0">
            <a:off x="3211926" y="3058248"/>
            <a:ext cx="10972800" cy="6367972"/>
          </a:xfrm>
          <a:custGeom>
            <a:avLst/>
            <a:gdLst/>
            <a:ahLst/>
            <a:cxnLst/>
            <a:rect r="r" b="b" t="t" l="l"/>
            <a:pathLst>
              <a:path h="6367972" w="10972800">
                <a:moveTo>
                  <a:pt x="0" y="0"/>
                </a:moveTo>
                <a:lnTo>
                  <a:pt x="10972800" y="0"/>
                </a:lnTo>
                <a:lnTo>
                  <a:pt x="10972800" y="6367972"/>
                </a:lnTo>
                <a:lnTo>
                  <a:pt x="0" y="6367972"/>
                </a:lnTo>
                <a:lnTo>
                  <a:pt x="0" y="0"/>
                </a:lnTo>
                <a:close/>
              </a:path>
            </a:pathLst>
          </a:custGeom>
          <a:blipFill>
            <a:blip r:embed="rId4"/>
            <a:stretch>
              <a:fillRect l="-10048" t="0" r="-10048" b="0"/>
            </a:stretch>
          </a:blipFill>
        </p:spPr>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4566856" y="125568"/>
            <a:ext cx="2218944" cy="1169312"/>
            <a:chOff x="0" y="0"/>
            <a:chExt cx="2958592" cy="1559083"/>
          </a:xfrm>
        </p:grpSpPr>
        <p:sp>
          <p:nvSpPr>
            <p:cNvPr name="Freeform 3" id="3"/>
            <p:cNvSpPr/>
            <p:nvPr/>
          </p:nvSpPr>
          <p:spPr>
            <a:xfrm flipH="false" flipV="false" rot="0">
              <a:off x="0" y="0"/>
              <a:ext cx="2958592" cy="1559052"/>
            </a:xfrm>
            <a:custGeom>
              <a:avLst/>
              <a:gdLst/>
              <a:ahLst/>
              <a:cxnLst/>
              <a:rect r="r" b="b" t="t" l="l"/>
              <a:pathLst>
                <a:path h="1559052" w="2958592">
                  <a:moveTo>
                    <a:pt x="0" y="0"/>
                  </a:moveTo>
                  <a:lnTo>
                    <a:pt x="2958592" y="0"/>
                  </a:lnTo>
                  <a:lnTo>
                    <a:pt x="2958592" y="1559052"/>
                  </a:lnTo>
                  <a:lnTo>
                    <a:pt x="0" y="1559052"/>
                  </a:lnTo>
                  <a:close/>
                </a:path>
              </a:pathLst>
            </a:custGeom>
            <a:solidFill>
              <a:srgbClr val="FFFFFF"/>
            </a:solidFill>
          </p:spPr>
        </p:sp>
      </p:grpSp>
      <p:sp>
        <p:nvSpPr>
          <p:cNvPr name="Freeform 4" id="4" descr="A close up of a sign  Description automatically generated"/>
          <p:cNvSpPr/>
          <p:nvPr/>
        </p:nvSpPr>
        <p:spPr>
          <a:xfrm flipH="false" flipV="false" rot="0">
            <a:off x="15599502" y="177834"/>
            <a:ext cx="2467748" cy="824952"/>
          </a:xfrm>
          <a:custGeom>
            <a:avLst/>
            <a:gdLst/>
            <a:ahLst/>
            <a:cxnLst/>
            <a:rect r="r" b="b" t="t" l="l"/>
            <a:pathLst>
              <a:path h="824952" w="2467748">
                <a:moveTo>
                  <a:pt x="0" y="0"/>
                </a:moveTo>
                <a:lnTo>
                  <a:pt x="2467748" y="0"/>
                </a:lnTo>
                <a:lnTo>
                  <a:pt x="2467748" y="824952"/>
                </a:lnTo>
                <a:lnTo>
                  <a:pt x="0" y="824952"/>
                </a:lnTo>
                <a:lnTo>
                  <a:pt x="0" y="0"/>
                </a:lnTo>
                <a:close/>
              </a:path>
            </a:pathLst>
          </a:custGeom>
          <a:blipFill>
            <a:blip r:embed="rId2"/>
            <a:stretch>
              <a:fillRect l="0" t="0" r="0" b="0"/>
            </a:stretch>
          </a:blipFill>
        </p:spPr>
      </p:sp>
      <p:grpSp>
        <p:nvGrpSpPr>
          <p:cNvPr name="Group 5" id="5"/>
          <p:cNvGrpSpPr/>
          <p:nvPr/>
        </p:nvGrpSpPr>
        <p:grpSpPr>
          <a:xfrm rot="0">
            <a:off x="15189200" y="165134"/>
            <a:ext cx="330200" cy="824952"/>
            <a:chOff x="0" y="0"/>
            <a:chExt cx="440267" cy="1099936"/>
          </a:xfrm>
        </p:grpSpPr>
        <p:sp>
          <p:nvSpPr>
            <p:cNvPr name="Freeform 6" id="6"/>
            <p:cNvSpPr/>
            <p:nvPr/>
          </p:nvSpPr>
          <p:spPr>
            <a:xfrm flipH="false" flipV="false" rot="0">
              <a:off x="0" y="0"/>
              <a:ext cx="440309" cy="1099947"/>
            </a:xfrm>
            <a:custGeom>
              <a:avLst/>
              <a:gdLst/>
              <a:ahLst/>
              <a:cxnLst/>
              <a:rect r="r" b="b" t="t" l="l"/>
              <a:pathLst>
                <a:path h="1099947" w="440309">
                  <a:moveTo>
                    <a:pt x="0" y="0"/>
                  </a:moveTo>
                  <a:lnTo>
                    <a:pt x="440309" y="0"/>
                  </a:lnTo>
                  <a:lnTo>
                    <a:pt x="440309" y="1099947"/>
                  </a:lnTo>
                  <a:lnTo>
                    <a:pt x="0" y="1099947"/>
                  </a:lnTo>
                  <a:close/>
                </a:path>
              </a:pathLst>
            </a:custGeom>
            <a:solidFill>
              <a:srgbClr val="841910"/>
            </a:solidFill>
          </p:spPr>
        </p:sp>
      </p:grpSp>
      <p:grpSp>
        <p:nvGrpSpPr>
          <p:cNvPr name="Group 7" id="7"/>
          <p:cNvGrpSpPr/>
          <p:nvPr/>
        </p:nvGrpSpPr>
        <p:grpSpPr>
          <a:xfrm rot="0">
            <a:off x="14880498" y="165134"/>
            <a:ext cx="207102" cy="824952"/>
            <a:chOff x="0" y="0"/>
            <a:chExt cx="276136" cy="1099936"/>
          </a:xfrm>
        </p:grpSpPr>
        <p:sp>
          <p:nvSpPr>
            <p:cNvPr name="Freeform 8" id="8"/>
            <p:cNvSpPr/>
            <p:nvPr/>
          </p:nvSpPr>
          <p:spPr>
            <a:xfrm flipH="false" flipV="false" rot="0">
              <a:off x="0" y="0"/>
              <a:ext cx="276098" cy="1099947"/>
            </a:xfrm>
            <a:custGeom>
              <a:avLst/>
              <a:gdLst/>
              <a:ahLst/>
              <a:cxnLst/>
              <a:rect r="r" b="b" t="t" l="l"/>
              <a:pathLst>
                <a:path h="1099947" w="276098">
                  <a:moveTo>
                    <a:pt x="0" y="0"/>
                  </a:moveTo>
                  <a:lnTo>
                    <a:pt x="276098" y="0"/>
                  </a:lnTo>
                  <a:lnTo>
                    <a:pt x="276098" y="1099947"/>
                  </a:lnTo>
                  <a:lnTo>
                    <a:pt x="0" y="1099947"/>
                  </a:lnTo>
                  <a:close/>
                </a:path>
              </a:pathLst>
            </a:custGeom>
            <a:solidFill>
              <a:srgbClr val="213264"/>
            </a:solidFill>
          </p:spPr>
        </p:sp>
      </p:grpSp>
      <p:grpSp>
        <p:nvGrpSpPr>
          <p:cNvPr name="Group 9" id="9"/>
          <p:cNvGrpSpPr/>
          <p:nvPr/>
        </p:nvGrpSpPr>
        <p:grpSpPr>
          <a:xfrm rot="0">
            <a:off x="0" y="10172700"/>
            <a:ext cx="18288000" cy="139700"/>
            <a:chOff x="0" y="0"/>
            <a:chExt cx="24384000" cy="186267"/>
          </a:xfrm>
        </p:grpSpPr>
        <p:sp>
          <p:nvSpPr>
            <p:cNvPr name="Freeform 10" id="10"/>
            <p:cNvSpPr/>
            <p:nvPr/>
          </p:nvSpPr>
          <p:spPr>
            <a:xfrm flipH="false" flipV="false" rot="0">
              <a:off x="0" y="0"/>
              <a:ext cx="24384000" cy="186309"/>
            </a:xfrm>
            <a:custGeom>
              <a:avLst/>
              <a:gdLst/>
              <a:ahLst/>
              <a:cxnLst/>
              <a:rect r="r" b="b" t="t" l="l"/>
              <a:pathLst>
                <a:path h="186309" w="24384000">
                  <a:moveTo>
                    <a:pt x="0" y="0"/>
                  </a:moveTo>
                  <a:lnTo>
                    <a:pt x="24384000" y="0"/>
                  </a:lnTo>
                  <a:lnTo>
                    <a:pt x="24384000" y="186309"/>
                  </a:lnTo>
                  <a:lnTo>
                    <a:pt x="0" y="186309"/>
                  </a:lnTo>
                  <a:close/>
                </a:path>
              </a:pathLst>
            </a:custGeom>
            <a:solidFill>
              <a:srgbClr val="213264"/>
            </a:solidFill>
          </p:spPr>
        </p:sp>
      </p:grpSp>
      <p:grpSp>
        <p:nvGrpSpPr>
          <p:cNvPr name="Group 11" id="11"/>
          <p:cNvGrpSpPr/>
          <p:nvPr/>
        </p:nvGrpSpPr>
        <p:grpSpPr>
          <a:xfrm rot="0">
            <a:off x="-25400" y="152434"/>
            <a:ext cx="14617656" cy="863052"/>
            <a:chOff x="0" y="0"/>
            <a:chExt cx="19490208" cy="1150736"/>
          </a:xfrm>
        </p:grpSpPr>
        <p:sp>
          <p:nvSpPr>
            <p:cNvPr name="Freeform 12" id="12"/>
            <p:cNvSpPr/>
            <p:nvPr/>
          </p:nvSpPr>
          <p:spPr>
            <a:xfrm flipH="false" flipV="false" rot="0">
              <a:off x="33909" y="33909"/>
              <a:ext cx="19422491" cy="1082929"/>
            </a:xfrm>
            <a:custGeom>
              <a:avLst/>
              <a:gdLst/>
              <a:ahLst/>
              <a:cxnLst/>
              <a:rect r="r" b="b" t="t" l="l"/>
              <a:pathLst>
                <a:path h="1082929" w="19422491">
                  <a:moveTo>
                    <a:pt x="0" y="0"/>
                  </a:moveTo>
                  <a:lnTo>
                    <a:pt x="19422491" y="0"/>
                  </a:lnTo>
                  <a:lnTo>
                    <a:pt x="19422491" y="1082929"/>
                  </a:lnTo>
                  <a:lnTo>
                    <a:pt x="0" y="1082929"/>
                  </a:lnTo>
                  <a:close/>
                </a:path>
              </a:pathLst>
            </a:custGeom>
            <a:solidFill>
              <a:srgbClr val="213264"/>
            </a:solidFill>
          </p:spPr>
        </p:sp>
        <p:sp>
          <p:nvSpPr>
            <p:cNvPr name="Freeform 13" id="13"/>
            <p:cNvSpPr/>
            <p:nvPr/>
          </p:nvSpPr>
          <p:spPr>
            <a:xfrm flipH="false" flipV="false" rot="0">
              <a:off x="0" y="0"/>
              <a:ext cx="19490310" cy="1150747"/>
            </a:xfrm>
            <a:custGeom>
              <a:avLst/>
              <a:gdLst/>
              <a:ahLst/>
              <a:cxnLst/>
              <a:rect r="r" b="b" t="t" l="l"/>
              <a:pathLst>
                <a:path h="1150747" w="19490310">
                  <a:moveTo>
                    <a:pt x="33909" y="0"/>
                  </a:moveTo>
                  <a:lnTo>
                    <a:pt x="19456400" y="0"/>
                  </a:lnTo>
                  <a:cubicBezTo>
                    <a:pt x="19475069" y="0"/>
                    <a:pt x="19490310" y="15113"/>
                    <a:pt x="19490310" y="33909"/>
                  </a:cubicBezTo>
                  <a:lnTo>
                    <a:pt x="19490310" y="1116838"/>
                  </a:lnTo>
                  <a:cubicBezTo>
                    <a:pt x="19490310" y="1135507"/>
                    <a:pt x="19475196" y="1150747"/>
                    <a:pt x="19456400" y="1150747"/>
                  </a:cubicBezTo>
                  <a:lnTo>
                    <a:pt x="33909" y="1150747"/>
                  </a:lnTo>
                  <a:cubicBezTo>
                    <a:pt x="15113" y="1150747"/>
                    <a:pt x="0" y="1135634"/>
                    <a:pt x="0" y="1116838"/>
                  </a:cubicBezTo>
                  <a:lnTo>
                    <a:pt x="0" y="33909"/>
                  </a:lnTo>
                  <a:cubicBezTo>
                    <a:pt x="0" y="15113"/>
                    <a:pt x="15113" y="0"/>
                    <a:pt x="33909" y="0"/>
                  </a:cubicBezTo>
                  <a:moveTo>
                    <a:pt x="33909" y="67691"/>
                  </a:moveTo>
                  <a:lnTo>
                    <a:pt x="33909" y="33909"/>
                  </a:lnTo>
                  <a:lnTo>
                    <a:pt x="67691" y="33909"/>
                  </a:lnTo>
                  <a:lnTo>
                    <a:pt x="67691" y="1116838"/>
                  </a:lnTo>
                  <a:lnTo>
                    <a:pt x="33909" y="1116838"/>
                  </a:lnTo>
                  <a:lnTo>
                    <a:pt x="33909" y="1083056"/>
                  </a:lnTo>
                  <a:lnTo>
                    <a:pt x="19456400" y="1083056"/>
                  </a:lnTo>
                  <a:lnTo>
                    <a:pt x="19456400" y="1116965"/>
                  </a:lnTo>
                  <a:lnTo>
                    <a:pt x="19422490" y="1116965"/>
                  </a:lnTo>
                  <a:lnTo>
                    <a:pt x="19422490" y="33909"/>
                  </a:lnTo>
                  <a:lnTo>
                    <a:pt x="19456400" y="33909"/>
                  </a:lnTo>
                  <a:lnTo>
                    <a:pt x="19456400" y="67691"/>
                  </a:lnTo>
                  <a:lnTo>
                    <a:pt x="33909" y="67691"/>
                  </a:lnTo>
                  <a:close/>
                </a:path>
              </a:pathLst>
            </a:custGeom>
            <a:solidFill>
              <a:srgbClr val="213264"/>
            </a:solidFill>
          </p:spPr>
        </p:sp>
      </p:grpSp>
      <p:sp>
        <p:nvSpPr>
          <p:cNvPr name="TextBox 14" id="14"/>
          <p:cNvSpPr txBox="true"/>
          <p:nvPr/>
        </p:nvSpPr>
        <p:spPr>
          <a:xfrm rot="0">
            <a:off x="276400" y="181172"/>
            <a:ext cx="7724600" cy="723424"/>
          </a:xfrm>
          <a:prstGeom prst="rect">
            <a:avLst/>
          </a:prstGeom>
        </p:spPr>
        <p:txBody>
          <a:bodyPr anchor="t" rtlCol="false" tIns="0" lIns="0" bIns="0" rIns="0">
            <a:spAutoFit/>
          </a:bodyPr>
          <a:lstStyle/>
          <a:p>
            <a:pPr algn="l">
              <a:lnSpc>
                <a:spcPts val="4320"/>
              </a:lnSpc>
            </a:pPr>
            <a:r>
              <a:rPr lang="en-US" sz="3600">
                <a:solidFill>
                  <a:srgbClr val="FFFFFF"/>
                </a:solidFill>
                <a:latin typeface="Arial"/>
              </a:rPr>
              <a:t>Next Gen Employability Program</a:t>
            </a:r>
          </a:p>
        </p:txBody>
      </p:sp>
      <p:sp>
        <p:nvSpPr>
          <p:cNvPr name="TextBox 15" id="15"/>
          <p:cNvSpPr txBox="true"/>
          <p:nvPr/>
        </p:nvSpPr>
        <p:spPr>
          <a:xfrm rot="0">
            <a:off x="403125" y="1222459"/>
            <a:ext cx="17481750" cy="816266"/>
          </a:xfrm>
          <a:prstGeom prst="rect">
            <a:avLst/>
          </a:prstGeom>
        </p:spPr>
        <p:txBody>
          <a:bodyPr anchor="t" rtlCol="false" tIns="0" lIns="0" bIns="0" rIns="0">
            <a:spAutoFit/>
          </a:bodyPr>
          <a:lstStyle/>
          <a:p>
            <a:pPr algn="ctr">
              <a:lnSpc>
                <a:spcPts val="5759"/>
              </a:lnSpc>
            </a:pPr>
            <a:r>
              <a:rPr lang="en-US" sz="4800">
                <a:solidFill>
                  <a:srgbClr val="000000"/>
                </a:solidFill>
                <a:latin typeface="Arial"/>
              </a:rPr>
              <a:t>Homepage</a:t>
            </a:r>
          </a:p>
        </p:txBody>
      </p:sp>
      <p:sp>
        <p:nvSpPr>
          <p:cNvPr name="Freeform 16" id="16"/>
          <p:cNvSpPr/>
          <p:nvPr/>
        </p:nvSpPr>
        <p:spPr>
          <a:xfrm flipH="false" flipV="false" rot="0">
            <a:off x="676194" y="2130150"/>
            <a:ext cx="16935610" cy="7560658"/>
          </a:xfrm>
          <a:custGeom>
            <a:avLst/>
            <a:gdLst/>
            <a:ahLst/>
            <a:cxnLst/>
            <a:rect r="r" b="b" t="t" l="l"/>
            <a:pathLst>
              <a:path h="7560658" w="16935610">
                <a:moveTo>
                  <a:pt x="0" y="0"/>
                </a:moveTo>
                <a:lnTo>
                  <a:pt x="16935610" y="0"/>
                </a:lnTo>
                <a:lnTo>
                  <a:pt x="16935610" y="7560658"/>
                </a:lnTo>
                <a:lnTo>
                  <a:pt x="0" y="7560658"/>
                </a:lnTo>
                <a:lnTo>
                  <a:pt x="0" y="0"/>
                </a:lnTo>
                <a:close/>
              </a:path>
            </a:pathLst>
          </a:custGeom>
          <a:blipFill>
            <a:blip r:embed="rId3"/>
            <a:stretch>
              <a:fillRect l="0" t="-8029" r="0" b="-8029"/>
            </a:stretch>
          </a:blipFill>
        </p:spPr>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4566856" y="125568"/>
            <a:ext cx="2218944" cy="1169312"/>
            <a:chOff x="0" y="0"/>
            <a:chExt cx="2958592" cy="1559083"/>
          </a:xfrm>
        </p:grpSpPr>
        <p:sp>
          <p:nvSpPr>
            <p:cNvPr name="Freeform 3" id="3"/>
            <p:cNvSpPr/>
            <p:nvPr/>
          </p:nvSpPr>
          <p:spPr>
            <a:xfrm flipH="false" flipV="false" rot="0">
              <a:off x="0" y="0"/>
              <a:ext cx="2958592" cy="1559052"/>
            </a:xfrm>
            <a:custGeom>
              <a:avLst/>
              <a:gdLst/>
              <a:ahLst/>
              <a:cxnLst/>
              <a:rect r="r" b="b" t="t" l="l"/>
              <a:pathLst>
                <a:path h="1559052" w="2958592">
                  <a:moveTo>
                    <a:pt x="0" y="0"/>
                  </a:moveTo>
                  <a:lnTo>
                    <a:pt x="2958592" y="0"/>
                  </a:lnTo>
                  <a:lnTo>
                    <a:pt x="2958592" y="1559052"/>
                  </a:lnTo>
                  <a:lnTo>
                    <a:pt x="0" y="1559052"/>
                  </a:lnTo>
                  <a:close/>
                </a:path>
              </a:pathLst>
            </a:custGeom>
            <a:solidFill>
              <a:srgbClr val="FFFFFF"/>
            </a:solidFill>
          </p:spPr>
        </p:sp>
      </p:grpSp>
      <p:sp>
        <p:nvSpPr>
          <p:cNvPr name="Freeform 4" id="4" descr="A close up of a sign  Description automatically generated"/>
          <p:cNvSpPr/>
          <p:nvPr/>
        </p:nvSpPr>
        <p:spPr>
          <a:xfrm flipH="false" flipV="false" rot="0">
            <a:off x="15599502" y="177834"/>
            <a:ext cx="2467748" cy="824952"/>
          </a:xfrm>
          <a:custGeom>
            <a:avLst/>
            <a:gdLst/>
            <a:ahLst/>
            <a:cxnLst/>
            <a:rect r="r" b="b" t="t" l="l"/>
            <a:pathLst>
              <a:path h="824952" w="2467748">
                <a:moveTo>
                  <a:pt x="0" y="0"/>
                </a:moveTo>
                <a:lnTo>
                  <a:pt x="2467748" y="0"/>
                </a:lnTo>
                <a:lnTo>
                  <a:pt x="2467748" y="824952"/>
                </a:lnTo>
                <a:lnTo>
                  <a:pt x="0" y="824952"/>
                </a:lnTo>
                <a:lnTo>
                  <a:pt x="0" y="0"/>
                </a:lnTo>
                <a:close/>
              </a:path>
            </a:pathLst>
          </a:custGeom>
          <a:blipFill>
            <a:blip r:embed="rId2"/>
            <a:stretch>
              <a:fillRect l="0" t="0" r="0" b="0"/>
            </a:stretch>
          </a:blipFill>
        </p:spPr>
      </p:sp>
      <p:grpSp>
        <p:nvGrpSpPr>
          <p:cNvPr name="Group 5" id="5"/>
          <p:cNvGrpSpPr/>
          <p:nvPr/>
        </p:nvGrpSpPr>
        <p:grpSpPr>
          <a:xfrm rot="0">
            <a:off x="15189200" y="165134"/>
            <a:ext cx="330200" cy="824952"/>
            <a:chOff x="0" y="0"/>
            <a:chExt cx="440267" cy="1099936"/>
          </a:xfrm>
        </p:grpSpPr>
        <p:sp>
          <p:nvSpPr>
            <p:cNvPr name="Freeform 6" id="6"/>
            <p:cNvSpPr/>
            <p:nvPr/>
          </p:nvSpPr>
          <p:spPr>
            <a:xfrm flipH="false" flipV="false" rot="0">
              <a:off x="0" y="0"/>
              <a:ext cx="440309" cy="1099947"/>
            </a:xfrm>
            <a:custGeom>
              <a:avLst/>
              <a:gdLst/>
              <a:ahLst/>
              <a:cxnLst/>
              <a:rect r="r" b="b" t="t" l="l"/>
              <a:pathLst>
                <a:path h="1099947" w="440309">
                  <a:moveTo>
                    <a:pt x="0" y="0"/>
                  </a:moveTo>
                  <a:lnTo>
                    <a:pt x="440309" y="0"/>
                  </a:lnTo>
                  <a:lnTo>
                    <a:pt x="440309" y="1099947"/>
                  </a:lnTo>
                  <a:lnTo>
                    <a:pt x="0" y="1099947"/>
                  </a:lnTo>
                  <a:close/>
                </a:path>
              </a:pathLst>
            </a:custGeom>
            <a:solidFill>
              <a:srgbClr val="841910"/>
            </a:solidFill>
          </p:spPr>
        </p:sp>
      </p:grpSp>
      <p:grpSp>
        <p:nvGrpSpPr>
          <p:cNvPr name="Group 7" id="7"/>
          <p:cNvGrpSpPr/>
          <p:nvPr/>
        </p:nvGrpSpPr>
        <p:grpSpPr>
          <a:xfrm rot="0">
            <a:off x="14880498" y="165134"/>
            <a:ext cx="207102" cy="824952"/>
            <a:chOff x="0" y="0"/>
            <a:chExt cx="276136" cy="1099936"/>
          </a:xfrm>
        </p:grpSpPr>
        <p:sp>
          <p:nvSpPr>
            <p:cNvPr name="Freeform 8" id="8"/>
            <p:cNvSpPr/>
            <p:nvPr/>
          </p:nvSpPr>
          <p:spPr>
            <a:xfrm flipH="false" flipV="false" rot="0">
              <a:off x="0" y="0"/>
              <a:ext cx="276098" cy="1099947"/>
            </a:xfrm>
            <a:custGeom>
              <a:avLst/>
              <a:gdLst/>
              <a:ahLst/>
              <a:cxnLst/>
              <a:rect r="r" b="b" t="t" l="l"/>
              <a:pathLst>
                <a:path h="1099947" w="276098">
                  <a:moveTo>
                    <a:pt x="0" y="0"/>
                  </a:moveTo>
                  <a:lnTo>
                    <a:pt x="276098" y="0"/>
                  </a:lnTo>
                  <a:lnTo>
                    <a:pt x="276098" y="1099947"/>
                  </a:lnTo>
                  <a:lnTo>
                    <a:pt x="0" y="1099947"/>
                  </a:lnTo>
                  <a:close/>
                </a:path>
              </a:pathLst>
            </a:custGeom>
            <a:solidFill>
              <a:srgbClr val="213264"/>
            </a:solidFill>
          </p:spPr>
        </p:sp>
      </p:grpSp>
      <p:grpSp>
        <p:nvGrpSpPr>
          <p:cNvPr name="Group 9" id="9"/>
          <p:cNvGrpSpPr/>
          <p:nvPr/>
        </p:nvGrpSpPr>
        <p:grpSpPr>
          <a:xfrm rot="0">
            <a:off x="0" y="10172700"/>
            <a:ext cx="18288000" cy="139700"/>
            <a:chOff x="0" y="0"/>
            <a:chExt cx="24384000" cy="186267"/>
          </a:xfrm>
        </p:grpSpPr>
        <p:sp>
          <p:nvSpPr>
            <p:cNvPr name="Freeform 10" id="10"/>
            <p:cNvSpPr/>
            <p:nvPr/>
          </p:nvSpPr>
          <p:spPr>
            <a:xfrm flipH="false" flipV="false" rot="0">
              <a:off x="0" y="0"/>
              <a:ext cx="24384000" cy="186309"/>
            </a:xfrm>
            <a:custGeom>
              <a:avLst/>
              <a:gdLst/>
              <a:ahLst/>
              <a:cxnLst/>
              <a:rect r="r" b="b" t="t" l="l"/>
              <a:pathLst>
                <a:path h="186309" w="24384000">
                  <a:moveTo>
                    <a:pt x="0" y="0"/>
                  </a:moveTo>
                  <a:lnTo>
                    <a:pt x="24384000" y="0"/>
                  </a:lnTo>
                  <a:lnTo>
                    <a:pt x="24384000" y="186309"/>
                  </a:lnTo>
                  <a:lnTo>
                    <a:pt x="0" y="186309"/>
                  </a:lnTo>
                  <a:close/>
                </a:path>
              </a:pathLst>
            </a:custGeom>
            <a:solidFill>
              <a:srgbClr val="213264"/>
            </a:solidFill>
          </p:spPr>
        </p:sp>
      </p:grpSp>
      <p:grpSp>
        <p:nvGrpSpPr>
          <p:cNvPr name="Group 11" id="11"/>
          <p:cNvGrpSpPr/>
          <p:nvPr/>
        </p:nvGrpSpPr>
        <p:grpSpPr>
          <a:xfrm rot="0">
            <a:off x="-25400" y="152434"/>
            <a:ext cx="14617656" cy="863052"/>
            <a:chOff x="0" y="0"/>
            <a:chExt cx="19490208" cy="1150736"/>
          </a:xfrm>
        </p:grpSpPr>
        <p:sp>
          <p:nvSpPr>
            <p:cNvPr name="Freeform 12" id="12"/>
            <p:cNvSpPr/>
            <p:nvPr/>
          </p:nvSpPr>
          <p:spPr>
            <a:xfrm flipH="false" flipV="false" rot="0">
              <a:off x="33909" y="33909"/>
              <a:ext cx="19422491" cy="1082929"/>
            </a:xfrm>
            <a:custGeom>
              <a:avLst/>
              <a:gdLst/>
              <a:ahLst/>
              <a:cxnLst/>
              <a:rect r="r" b="b" t="t" l="l"/>
              <a:pathLst>
                <a:path h="1082929" w="19422491">
                  <a:moveTo>
                    <a:pt x="0" y="0"/>
                  </a:moveTo>
                  <a:lnTo>
                    <a:pt x="19422491" y="0"/>
                  </a:lnTo>
                  <a:lnTo>
                    <a:pt x="19422491" y="1082929"/>
                  </a:lnTo>
                  <a:lnTo>
                    <a:pt x="0" y="1082929"/>
                  </a:lnTo>
                  <a:close/>
                </a:path>
              </a:pathLst>
            </a:custGeom>
            <a:solidFill>
              <a:srgbClr val="213264"/>
            </a:solidFill>
          </p:spPr>
        </p:sp>
        <p:sp>
          <p:nvSpPr>
            <p:cNvPr name="Freeform 13" id="13"/>
            <p:cNvSpPr/>
            <p:nvPr/>
          </p:nvSpPr>
          <p:spPr>
            <a:xfrm flipH="false" flipV="false" rot="0">
              <a:off x="0" y="0"/>
              <a:ext cx="19490310" cy="1150747"/>
            </a:xfrm>
            <a:custGeom>
              <a:avLst/>
              <a:gdLst/>
              <a:ahLst/>
              <a:cxnLst/>
              <a:rect r="r" b="b" t="t" l="l"/>
              <a:pathLst>
                <a:path h="1150747" w="19490310">
                  <a:moveTo>
                    <a:pt x="33909" y="0"/>
                  </a:moveTo>
                  <a:lnTo>
                    <a:pt x="19456400" y="0"/>
                  </a:lnTo>
                  <a:cubicBezTo>
                    <a:pt x="19475069" y="0"/>
                    <a:pt x="19490310" y="15113"/>
                    <a:pt x="19490310" y="33909"/>
                  </a:cubicBezTo>
                  <a:lnTo>
                    <a:pt x="19490310" y="1116838"/>
                  </a:lnTo>
                  <a:cubicBezTo>
                    <a:pt x="19490310" y="1135507"/>
                    <a:pt x="19475196" y="1150747"/>
                    <a:pt x="19456400" y="1150747"/>
                  </a:cubicBezTo>
                  <a:lnTo>
                    <a:pt x="33909" y="1150747"/>
                  </a:lnTo>
                  <a:cubicBezTo>
                    <a:pt x="15113" y="1150747"/>
                    <a:pt x="0" y="1135634"/>
                    <a:pt x="0" y="1116838"/>
                  </a:cubicBezTo>
                  <a:lnTo>
                    <a:pt x="0" y="33909"/>
                  </a:lnTo>
                  <a:cubicBezTo>
                    <a:pt x="0" y="15113"/>
                    <a:pt x="15113" y="0"/>
                    <a:pt x="33909" y="0"/>
                  </a:cubicBezTo>
                  <a:moveTo>
                    <a:pt x="33909" y="67691"/>
                  </a:moveTo>
                  <a:lnTo>
                    <a:pt x="33909" y="33909"/>
                  </a:lnTo>
                  <a:lnTo>
                    <a:pt x="67691" y="33909"/>
                  </a:lnTo>
                  <a:lnTo>
                    <a:pt x="67691" y="1116838"/>
                  </a:lnTo>
                  <a:lnTo>
                    <a:pt x="33909" y="1116838"/>
                  </a:lnTo>
                  <a:lnTo>
                    <a:pt x="33909" y="1083056"/>
                  </a:lnTo>
                  <a:lnTo>
                    <a:pt x="19456400" y="1083056"/>
                  </a:lnTo>
                  <a:lnTo>
                    <a:pt x="19456400" y="1116965"/>
                  </a:lnTo>
                  <a:lnTo>
                    <a:pt x="19422490" y="1116965"/>
                  </a:lnTo>
                  <a:lnTo>
                    <a:pt x="19422490" y="33909"/>
                  </a:lnTo>
                  <a:lnTo>
                    <a:pt x="19456400" y="33909"/>
                  </a:lnTo>
                  <a:lnTo>
                    <a:pt x="19456400" y="67691"/>
                  </a:lnTo>
                  <a:lnTo>
                    <a:pt x="33909" y="67691"/>
                  </a:lnTo>
                  <a:close/>
                </a:path>
              </a:pathLst>
            </a:custGeom>
            <a:solidFill>
              <a:srgbClr val="213264"/>
            </a:solidFill>
          </p:spPr>
        </p:sp>
      </p:grpSp>
      <p:sp>
        <p:nvSpPr>
          <p:cNvPr name="TextBox 14" id="14"/>
          <p:cNvSpPr txBox="true"/>
          <p:nvPr/>
        </p:nvSpPr>
        <p:spPr>
          <a:xfrm rot="0">
            <a:off x="276400" y="181172"/>
            <a:ext cx="7724600" cy="723424"/>
          </a:xfrm>
          <a:prstGeom prst="rect">
            <a:avLst/>
          </a:prstGeom>
        </p:spPr>
        <p:txBody>
          <a:bodyPr anchor="t" rtlCol="false" tIns="0" lIns="0" bIns="0" rIns="0">
            <a:spAutoFit/>
          </a:bodyPr>
          <a:lstStyle/>
          <a:p>
            <a:pPr algn="l">
              <a:lnSpc>
                <a:spcPts val="4320"/>
              </a:lnSpc>
            </a:pPr>
            <a:r>
              <a:rPr lang="en-US" sz="3600">
                <a:solidFill>
                  <a:srgbClr val="FFFFFF"/>
                </a:solidFill>
                <a:latin typeface="Arial"/>
              </a:rPr>
              <a:t>Next Gen Employability Program</a:t>
            </a:r>
          </a:p>
        </p:txBody>
      </p:sp>
      <p:sp>
        <p:nvSpPr>
          <p:cNvPr name="TextBox 15" id="15"/>
          <p:cNvSpPr txBox="true"/>
          <p:nvPr/>
        </p:nvSpPr>
        <p:spPr>
          <a:xfrm rot="0">
            <a:off x="1257120" y="1145114"/>
            <a:ext cx="15772860" cy="1390184"/>
          </a:xfrm>
          <a:prstGeom prst="rect">
            <a:avLst/>
          </a:prstGeom>
        </p:spPr>
        <p:txBody>
          <a:bodyPr anchor="t" rtlCol="false" tIns="0" lIns="0" bIns="0" rIns="0">
            <a:spAutoFit/>
          </a:bodyPr>
          <a:lstStyle/>
          <a:p>
            <a:pPr algn="ctr">
              <a:lnSpc>
                <a:spcPts val="3359"/>
              </a:lnSpc>
            </a:pPr>
            <a:r>
              <a:rPr lang="en-US" sz="2799">
                <a:solidFill>
                  <a:srgbClr val="000000"/>
                </a:solidFill>
                <a:latin typeface="Arial Bold"/>
              </a:rPr>
              <a:t>About-Us-Page</a:t>
            </a:r>
          </a:p>
        </p:txBody>
      </p:sp>
      <p:sp>
        <p:nvSpPr>
          <p:cNvPr name="Freeform 16" id="16"/>
          <p:cNvSpPr/>
          <p:nvPr/>
        </p:nvSpPr>
        <p:spPr>
          <a:xfrm flipH="false" flipV="false" rot="0">
            <a:off x="5378824" y="2243738"/>
            <a:ext cx="7407408" cy="7637932"/>
          </a:xfrm>
          <a:custGeom>
            <a:avLst/>
            <a:gdLst/>
            <a:ahLst/>
            <a:cxnLst/>
            <a:rect r="r" b="b" t="t" l="l"/>
            <a:pathLst>
              <a:path h="7637932" w="7407408">
                <a:moveTo>
                  <a:pt x="0" y="0"/>
                </a:moveTo>
                <a:lnTo>
                  <a:pt x="7407408" y="0"/>
                </a:lnTo>
                <a:lnTo>
                  <a:pt x="7407408" y="7637932"/>
                </a:lnTo>
                <a:lnTo>
                  <a:pt x="0" y="7637932"/>
                </a:lnTo>
                <a:lnTo>
                  <a:pt x="0" y="0"/>
                </a:lnTo>
                <a:close/>
              </a:path>
            </a:pathLst>
          </a:custGeom>
          <a:blipFill>
            <a:blip r:embed="rId3"/>
            <a:stretch>
              <a:fillRect l="0" t="-48333" r="0" b="-48333"/>
            </a:stretch>
          </a:blipFill>
        </p:spPr>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4566856" y="125568"/>
            <a:ext cx="2218944" cy="1169312"/>
            <a:chOff x="0" y="0"/>
            <a:chExt cx="2958592" cy="1559083"/>
          </a:xfrm>
        </p:grpSpPr>
        <p:sp>
          <p:nvSpPr>
            <p:cNvPr name="Freeform 3" id="3"/>
            <p:cNvSpPr/>
            <p:nvPr/>
          </p:nvSpPr>
          <p:spPr>
            <a:xfrm flipH="false" flipV="false" rot="0">
              <a:off x="0" y="0"/>
              <a:ext cx="2958592" cy="1559052"/>
            </a:xfrm>
            <a:custGeom>
              <a:avLst/>
              <a:gdLst/>
              <a:ahLst/>
              <a:cxnLst/>
              <a:rect r="r" b="b" t="t" l="l"/>
              <a:pathLst>
                <a:path h="1559052" w="2958592">
                  <a:moveTo>
                    <a:pt x="0" y="0"/>
                  </a:moveTo>
                  <a:lnTo>
                    <a:pt x="2958592" y="0"/>
                  </a:lnTo>
                  <a:lnTo>
                    <a:pt x="2958592" y="1559052"/>
                  </a:lnTo>
                  <a:lnTo>
                    <a:pt x="0" y="1559052"/>
                  </a:lnTo>
                  <a:close/>
                </a:path>
              </a:pathLst>
            </a:custGeom>
            <a:solidFill>
              <a:srgbClr val="FFFFFF"/>
            </a:solidFill>
          </p:spPr>
        </p:sp>
      </p:grpSp>
      <p:sp>
        <p:nvSpPr>
          <p:cNvPr name="Freeform 4" id="4" descr="A close up of a sign  Description automatically generated"/>
          <p:cNvSpPr/>
          <p:nvPr/>
        </p:nvSpPr>
        <p:spPr>
          <a:xfrm flipH="false" flipV="false" rot="0">
            <a:off x="15599502" y="177834"/>
            <a:ext cx="2467748" cy="824952"/>
          </a:xfrm>
          <a:custGeom>
            <a:avLst/>
            <a:gdLst/>
            <a:ahLst/>
            <a:cxnLst/>
            <a:rect r="r" b="b" t="t" l="l"/>
            <a:pathLst>
              <a:path h="824952" w="2467748">
                <a:moveTo>
                  <a:pt x="0" y="0"/>
                </a:moveTo>
                <a:lnTo>
                  <a:pt x="2467748" y="0"/>
                </a:lnTo>
                <a:lnTo>
                  <a:pt x="2467748" y="824952"/>
                </a:lnTo>
                <a:lnTo>
                  <a:pt x="0" y="824952"/>
                </a:lnTo>
                <a:lnTo>
                  <a:pt x="0" y="0"/>
                </a:lnTo>
                <a:close/>
              </a:path>
            </a:pathLst>
          </a:custGeom>
          <a:blipFill>
            <a:blip r:embed="rId2"/>
            <a:stretch>
              <a:fillRect l="0" t="0" r="0" b="0"/>
            </a:stretch>
          </a:blipFill>
        </p:spPr>
      </p:sp>
      <p:grpSp>
        <p:nvGrpSpPr>
          <p:cNvPr name="Group 5" id="5"/>
          <p:cNvGrpSpPr/>
          <p:nvPr/>
        </p:nvGrpSpPr>
        <p:grpSpPr>
          <a:xfrm rot="0">
            <a:off x="15189200" y="165134"/>
            <a:ext cx="330200" cy="824952"/>
            <a:chOff x="0" y="0"/>
            <a:chExt cx="440267" cy="1099936"/>
          </a:xfrm>
        </p:grpSpPr>
        <p:sp>
          <p:nvSpPr>
            <p:cNvPr name="Freeform 6" id="6"/>
            <p:cNvSpPr/>
            <p:nvPr/>
          </p:nvSpPr>
          <p:spPr>
            <a:xfrm flipH="false" flipV="false" rot="0">
              <a:off x="0" y="0"/>
              <a:ext cx="440309" cy="1099947"/>
            </a:xfrm>
            <a:custGeom>
              <a:avLst/>
              <a:gdLst/>
              <a:ahLst/>
              <a:cxnLst/>
              <a:rect r="r" b="b" t="t" l="l"/>
              <a:pathLst>
                <a:path h="1099947" w="440309">
                  <a:moveTo>
                    <a:pt x="0" y="0"/>
                  </a:moveTo>
                  <a:lnTo>
                    <a:pt x="440309" y="0"/>
                  </a:lnTo>
                  <a:lnTo>
                    <a:pt x="440309" y="1099947"/>
                  </a:lnTo>
                  <a:lnTo>
                    <a:pt x="0" y="1099947"/>
                  </a:lnTo>
                  <a:close/>
                </a:path>
              </a:pathLst>
            </a:custGeom>
            <a:solidFill>
              <a:srgbClr val="841910"/>
            </a:solidFill>
          </p:spPr>
        </p:sp>
      </p:grpSp>
      <p:grpSp>
        <p:nvGrpSpPr>
          <p:cNvPr name="Group 7" id="7"/>
          <p:cNvGrpSpPr/>
          <p:nvPr/>
        </p:nvGrpSpPr>
        <p:grpSpPr>
          <a:xfrm rot="0">
            <a:off x="14880498" y="165134"/>
            <a:ext cx="207102" cy="824952"/>
            <a:chOff x="0" y="0"/>
            <a:chExt cx="276136" cy="1099936"/>
          </a:xfrm>
        </p:grpSpPr>
        <p:sp>
          <p:nvSpPr>
            <p:cNvPr name="Freeform 8" id="8"/>
            <p:cNvSpPr/>
            <p:nvPr/>
          </p:nvSpPr>
          <p:spPr>
            <a:xfrm flipH="false" flipV="false" rot="0">
              <a:off x="0" y="0"/>
              <a:ext cx="276098" cy="1099947"/>
            </a:xfrm>
            <a:custGeom>
              <a:avLst/>
              <a:gdLst/>
              <a:ahLst/>
              <a:cxnLst/>
              <a:rect r="r" b="b" t="t" l="l"/>
              <a:pathLst>
                <a:path h="1099947" w="276098">
                  <a:moveTo>
                    <a:pt x="0" y="0"/>
                  </a:moveTo>
                  <a:lnTo>
                    <a:pt x="276098" y="0"/>
                  </a:lnTo>
                  <a:lnTo>
                    <a:pt x="276098" y="1099947"/>
                  </a:lnTo>
                  <a:lnTo>
                    <a:pt x="0" y="1099947"/>
                  </a:lnTo>
                  <a:close/>
                </a:path>
              </a:pathLst>
            </a:custGeom>
            <a:solidFill>
              <a:srgbClr val="213264"/>
            </a:solidFill>
          </p:spPr>
        </p:sp>
      </p:grpSp>
      <p:grpSp>
        <p:nvGrpSpPr>
          <p:cNvPr name="Group 9" id="9"/>
          <p:cNvGrpSpPr/>
          <p:nvPr/>
        </p:nvGrpSpPr>
        <p:grpSpPr>
          <a:xfrm rot="0">
            <a:off x="0" y="10172700"/>
            <a:ext cx="18288000" cy="139700"/>
            <a:chOff x="0" y="0"/>
            <a:chExt cx="24384000" cy="186267"/>
          </a:xfrm>
        </p:grpSpPr>
        <p:sp>
          <p:nvSpPr>
            <p:cNvPr name="Freeform 10" id="10"/>
            <p:cNvSpPr/>
            <p:nvPr/>
          </p:nvSpPr>
          <p:spPr>
            <a:xfrm flipH="false" flipV="false" rot="0">
              <a:off x="0" y="0"/>
              <a:ext cx="24384000" cy="186309"/>
            </a:xfrm>
            <a:custGeom>
              <a:avLst/>
              <a:gdLst/>
              <a:ahLst/>
              <a:cxnLst/>
              <a:rect r="r" b="b" t="t" l="l"/>
              <a:pathLst>
                <a:path h="186309" w="24384000">
                  <a:moveTo>
                    <a:pt x="0" y="0"/>
                  </a:moveTo>
                  <a:lnTo>
                    <a:pt x="24384000" y="0"/>
                  </a:lnTo>
                  <a:lnTo>
                    <a:pt x="24384000" y="186309"/>
                  </a:lnTo>
                  <a:lnTo>
                    <a:pt x="0" y="186309"/>
                  </a:lnTo>
                  <a:close/>
                </a:path>
              </a:pathLst>
            </a:custGeom>
            <a:solidFill>
              <a:srgbClr val="213264"/>
            </a:solidFill>
          </p:spPr>
        </p:sp>
      </p:grpSp>
      <p:grpSp>
        <p:nvGrpSpPr>
          <p:cNvPr name="Group 11" id="11"/>
          <p:cNvGrpSpPr/>
          <p:nvPr/>
        </p:nvGrpSpPr>
        <p:grpSpPr>
          <a:xfrm rot="0">
            <a:off x="-25400" y="152434"/>
            <a:ext cx="14617656" cy="863052"/>
            <a:chOff x="0" y="0"/>
            <a:chExt cx="19490208" cy="1150736"/>
          </a:xfrm>
        </p:grpSpPr>
        <p:sp>
          <p:nvSpPr>
            <p:cNvPr name="Freeform 12" id="12"/>
            <p:cNvSpPr/>
            <p:nvPr/>
          </p:nvSpPr>
          <p:spPr>
            <a:xfrm flipH="false" flipV="false" rot="0">
              <a:off x="33909" y="33909"/>
              <a:ext cx="19422491" cy="1082929"/>
            </a:xfrm>
            <a:custGeom>
              <a:avLst/>
              <a:gdLst/>
              <a:ahLst/>
              <a:cxnLst/>
              <a:rect r="r" b="b" t="t" l="l"/>
              <a:pathLst>
                <a:path h="1082929" w="19422491">
                  <a:moveTo>
                    <a:pt x="0" y="0"/>
                  </a:moveTo>
                  <a:lnTo>
                    <a:pt x="19422491" y="0"/>
                  </a:lnTo>
                  <a:lnTo>
                    <a:pt x="19422491" y="1082929"/>
                  </a:lnTo>
                  <a:lnTo>
                    <a:pt x="0" y="1082929"/>
                  </a:lnTo>
                  <a:close/>
                </a:path>
              </a:pathLst>
            </a:custGeom>
            <a:solidFill>
              <a:srgbClr val="213264"/>
            </a:solidFill>
          </p:spPr>
        </p:sp>
        <p:sp>
          <p:nvSpPr>
            <p:cNvPr name="Freeform 13" id="13"/>
            <p:cNvSpPr/>
            <p:nvPr/>
          </p:nvSpPr>
          <p:spPr>
            <a:xfrm flipH="false" flipV="false" rot="0">
              <a:off x="0" y="0"/>
              <a:ext cx="19490310" cy="1150747"/>
            </a:xfrm>
            <a:custGeom>
              <a:avLst/>
              <a:gdLst/>
              <a:ahLst/>
              <a:cxnLst/>
              <a:rect r="r" b="b" t="t" l="l"/>
              <a:pathLst>
                <a:path h="1150747" w="19490310">
                  <a:moveTo>
                    <a:pt x="33909" y="0"/>
                  </a:moveTo>
                  <a:lnTo>
                    <a:pt x="19456400" y="0"/>
                  </a:lnTo>
                  <a:cubicBezTo>
                    <a:pt x="19475069" y="0"/>
                    <a:pt x="19490310" y="15113"/>
                    <a:pt x="19490310" y="33909"/>
                  </a:cubicBezTo>
                  <a:lnTo>
                    <a:pt x="19490310" y="1116838"/>
                  </a:lnTo>
                  <a:cubicBezTo>
                    <a:pt x="19490310" y="1135507"/>
                    <a:pt x="19475196" y="1150747"/>
                    <a:pt x="19456400" y="1150747"/>
                  </a:cubicBezTo>
                  <a:lnTo>
                    <a:pt x="33909" y="1150747"/>
                  </a:lnTo>
                  <a:cubicBezTo>
                    <a:pt x="15113" y="1150747"/>
                    <a:pt x="0" y="1135634"/>
                    <a:pt x="0" y="1116838"/>
                  </a:cubicBezTo>
                  <a:lnTo>
                    <a:pt x="0" y="33909"/>
                  </a:lnTo>
                  <a:cubicBezTo>
                    <a:pt x="0" y="15113"/>
                    <a:pt x="15113" y="0"/>
                    <a:pt x="33909" y="0"/>
                  </a:cubicBezTo>
                  <a:moveTo>
                    <a:pt x="33909" y="67691"/>
                  </a:moveTo>
                  <a:lnTo>
                    <a:pt x="33909" y="33909"/>
                  </a:lnTo>
                  <a:lnTo>
                    <a:pt x="67691" y="33909"/>
                  </a:lnTo>
                  <a:lnTo>
                    <a:pt x="67691" y="1116838"/>
                  </a:lnTo>
                  <a:lnTo>
                    <a:pt x="33909" y="1116838"/>
                  </a:lnTo>
                  <a:lnTo>
                    <a:pt x="33909" y="1083056"/>
                  </a:lnTo>
                  <a:lnTo>
                    <a:pt x="19456400" y="1083056"/>
                  </a:lnTo>
                  <a:lnTo>
                    <a:pt x="19456400" y="1116965"/>
                  </a:lnTo>
                  <a:lnTo>
                    <a:pt x="19422490" y="1116965"/>
                  </a:lnTo>
                  <a:lnTo>
                    <a:pt x="19422490" y="33909"/>
                  </a:lnTo>
                  <a:lnTo>
                    <a:pt x="19456400" y="33909"/>
                  </a:lnTo>
                  <a:lnTo>
                    <a:pt x="19456400" y="67691"/>
                  </a:lnTo>
                  <a:lnTo>
                    <a:pt x="33909" y="67691"/>
                  </a:lnTo>
                  <a:close/>
                </a:path>
              </a:pathLst>
            </a:custGeom>
            <a:solidFill>
              <a:srgbClr val="213264"/>
            </a:solidFill>
          </p:spPr>
        </p:sp>
      </p:grpSp>
      <p:sp>
        <p:nvSpPr>
          <p:cNvPr name="TextBox 14" id="14"/>
          <p:cNvSpPr txBox="true"/>
          <p:nvPr/>
        </p:nvSpPr>
        <p:spPr>
          <a:xfrm rot="0">
            <a:off x="276400" y="181172"/>
            <a:ext cx="7724600" cy="723424"/>
          </a:xfrm>
          <a:prstGeom prst="rect">
            <a:avLst/>
          </a:prstGeom>
        </p:spPr>
        <p:txBody>
          <a:bodyPr anchor="t" rtlCol="false" tIns="0" lIns="0" bIns="0" rIns="0">
            <a:spAutoFit/>
          </a:bodyPr>
          <a:lstStyle/>
          <a:p>
            <a:pPr algn="l">
              <a:lnSpc>
                <a:spcPts val="4320"/>
              </a:lnSpc>
            </a:pPr>
            <a:r>
              <a:rPr lang="en-US" sz="3600">
                <a:solidFill>
                  <a:srgbClr val="FFFFFF"/>
                </a:solidFill>
                <a:latin typeface="Arial"/>
              </a:rPr>
              <a:t>Next Gen Employability Program</a:t>
            </a:r>
          </a:p>
        </p:txBody>
      </p:sp>
      <p:sp>
        <p:nvSpPr>
          <p:cNvPr name="TextBox 15" id="15"/>
          <p:cNvSpPr txBox="true"/>
          <p:nvPr/>
        </p:nvSpPr>
        <p:spPr>
          <a:xfrm rot="0">
            <a:off x="1257120" y="1212850"/>
            <a:ext cx="15772860" cy="1322448"/>
          </a:xfrm>
          <a:prstGeom prst="rect">
            <a:avLst/>
          </a:prstGeom>
        </p:spPr>
        <p:txBody>
          <a:bodyPr anchor="t" rtlCol="false" tIns="0" lIns="0" bIns="0" rIns="0">
            <a:spAutoFit/>
          </a:bodyPr>
          <a:lstStyle/>
          <a:p>
            <a:pPr algn="ctr">
              <a:lnSpc>
                <a:spcPts val="3359"/>
              </a:lnSpc>
            </a:pPr>
            <a:r>
              <a:rPr lang="en-US" sz="2799">
                <a:solidFill>
                  <a:srgbClr val="000000"/>
                </a:solidFill>
                <a:latin typeface="Arial Bold"/>
              </a:rPr>
              <a:t>Service-Page</a:t>
            </a:r>
          </a:p>
        </p:txBody>
      </p:sp>
      <p:sp>
        <p:nvSpPr>
          <p:cNvPr name="Freeform 16" id="16"/>
          <p:cNvSpPr/>
          <p:nvPr/>
        </p:nvSpPr>
        <p:spPr>
          <a:xfrm flipH="false" flipV="false" rot="0">
            <a:off x="630090" y="2289840"/>
            <a:ext cx="16950980" cy="7806980"/>
          </a:xfrm>
          <a:custGeom>
            <a:avLst/>
            <a:gdLst/>
            <a:ahLst/>
            <a:cxnLst/>
            <a:rect r="r" b="b" t="t" l="l"/>
            <a:pathLst>
              <a:path h="7806980" w="16950980">
                <a:moveTo>
                  <a:pt x="0" y="0"/>
                </a:moveTo>
                <a:lnTo>
                  <a:pt x="16950980" y="0"/>
                </a:lnTo>
                <a:lnTo>
                  <a:pt x="16950980" y="7806980"/>
                </a:lnTo>
                <a:lnTo>
                  <a:pt x="0" y="7806980"/>
                </a:lnTo>
                <a:lnTo>
                  <a:pt x="0" y="0"/>
                </a:lnTo>
                <a:close/>
              </a:path>
            </a:pathLst>
          </a:custGeom>
          <a:blipFill>
            <a:blip r:embed="rId3"/>
            <a:stretch>
              <a:fillRect l="0" t="-481" r="0" b="-481"/>
            </a:stretch>
          </a:blipFill>
        </p:spPr>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4566856" y="125568"/>
            <a:ext cx="2218944" cy="1169312"/>
            <a:chOff x="0" y="0"/>
            <a:chExt cx="2958592" cy="1559083"/>
          </a:xfrm>
        </p:grpSpPr>
        <p:sp>
          <p:nvSpPr>
            <p:cNvPr name="Freeform 3" id="3"/>
            <p:cNvSpPr/>
            <p:nvPr/>
          </p:nvSpPr>
          <p:spPr>
            <a:xfrm flipH="false" flipV="false" rot="0">
              <a:off x="0" y="0"/>
              <a:ext cx="2958592" cy="1559052"/>
            </a:xfrm>
            <a:custGeom>
              <a:avLst/>
              <a:gdLst/>
              <a:ahLst/>
              <a:cxnLst/>
              <a:rect r="r" b="b" t="t" l="l"/>
              <a:pathLst>
                <a:path h="1559052" w="2958592">
                  <a:moveTo>
                    <a:pt x="0" y="0"/>
                  </a:moveTo>
                  <a:lnTo>
                    <a:pt x="2958592" y="0"/>
                  </a:lnTo>
                  <a:lnTo>
                    <a:pt x="2958592" y="1559052"/>
                  </a:lnTo>
                  <a:lnTo>
                    <a:pt x="0" y="1559052"/>
                  </a:lnTo>
                  <a:close/>
                </a:path>
              </a:pathLst>
            </a:custGeom>
            <a:solidFill>
              <a:srgbClr val="FFFFFF"/>
            </a:solidFill>
          </p:spPr>
        </p:sp>
      </p:grpSp>
      <p:sp>
        <p:nvSpPr>
          <p:cNvPr name="Freeform 4" id="4" descr="A close up of a sign  Description automatically generated"/>
          <p:cNvSpPr/>
          <p:nvPr/>
        </p:nvSpPr>
        <p:spPr>
          <a:xfrm flipH="false" flipV="false" rot="0">
            <a:off x="15599502" y="177834"/>
            <a:ext cx="2467748" cy="824952"/>
          </a:xfrm>
          <a:custGeom>
            <a:avLst/>
            <a:gdLst/>
            <a:ahLst/>
            <a:cxnLst/>
            <a:rect r="r" b="b" t="t" l="l"/>
            <a:pathLst>
              <a:path h="824952" w="2467748">
                <a:moveTo>
                  <a:pt x="0" y="0"/>
                </a:moveTo>
                <a:lnTo>
                  <a:pt x="2467748" y="0"/>
                </a:lnTo>
                <a:lnTo>
                  <a:pt x="2467748" y="824952"/>
                </a:lnTo>
                <a:lnTo>
                  <a:pt x="0" y="824952"/>
                </a:lnTo>
                <a:lnTo>
                  <a:pt x="0" y="0"/>
                </a:lnTo>
                <a:close/>
              </a:path>
            </a:pathLst>
          </a:custGeom>
          <a:blipFill>
            <a:blip r:embed="rId2"/>
            <a:stretch>
              <a:fillRect l="0" t="0" r="0" b="0"/>
            </a:stretch>
          </a:blipFill>
        </p:spPr>
      </p:sp>
      <p:grpSp>
        <p:nvGrpSpPr>
          <p:cNvPr name="Group 5" id="5"/>
          <p:cNvGrpSpPr/>
          <p:nvPr/>
        </p:nvGrpSpPr>
        <p:grpSpPr>
          <a:xfrm rot="0">
            <a:off x="15189200" y="165134"/>
            <a:ext cx="330200" cy="824952"/>
            <a:chOff x="0" y="0"/>
            <a:chExt cx="440267" cy="1099936"/>
          </a:xfrm>
        </p:grpSpPr>
        <p:sp>
          <p:nvSpPr>
            <p:cNvPr name="Freeform 6" id="6"/>
            <p:cNvSpPr/>
            <p:nvPr/>
          </p:nvSpPr>
          <p:spPr>
            <a:xfrm flipH="false" flipV="false" rot="0">
              <a:off x="0" y="0"/>
              <a:ext cx="440309" cy="1099947"/>
            </a:xfrm>
            <a:custGeom>
              <a:avLst/>
              <a:gdLst/>
              <a:ahLst/>
              <a:cxnLst/>
              <a:rect r="r" b="b" t="t" l="l"/>
              <a:pathLst>
                <a:path h="1099947" w="440309">
                  <a:moveTo>
                    <a:pt x="0" y="0"/>
                  </a:moveTo>
                  <a:lnTo>
                    <a:pt x="440309" y="0"/>
                  </a:lnTo>
                  <a:lnTo>
                    <a:pt x="440309" y="1099947"/>
                  </a:lnTo>
                  <a:lnTo>
                    <a:pt x="0" y="1099947"/>
                  </a:lnTo>
                  <a:close/>
                </a:path>
              </a:pathLst>
            </a:custGeom>
            <a:solidFill>
              <a:srgbClr val="841910"/>
            </a:solidFill>
          </p:spPr>
        </p:sp>
      </p:grpSp>
      <p:grpSp>
        <p:nvGrpSpPr>
          <p:cNvPr name="Group 7" id="7"/>
          <p:cNvGrpSpPr/>
          <p:nvPr/>
        </p:nvGrpSpPr>
        <p:grpSpPr>
          <a:xfrm rot="0">
            <a:off x="14880498" y="165134"/>
            <a:ext cx="207102" cy="824952"/>
            <a:chOff x="0" y="0"/>
            <a:chExt cx="276136" cy="1099936"/>
          </a:xfrm>
        </p:grpSpPr>
        <p:sp>
          <p:nvSpPr>
            <p:cNvPr name="Freeform 8" id="8"/>
            <p:cNvSpPr/>
            <p:nvPr/>
          </p:nvSpPr>
          <p:spPr>
            <a:xfrm flipH="false" flipV="false" rot="0">
              <a:off x="0" y="0"/>
              <a:ext cx="276098" cy="1099947"/>
            </a:xfrm>
            <a:custGeom>
              <a:avLst/>
              <a:gdLst/>
              <a:ahLst/>
              <a:cxnLst/>
              <a:rect r="r" b="b" t="t" l="l"/>
              <a:pathLst>
                <a:path h="1099947" w="276098">
                  <a:moveTo>
                    <a:pt x="0" y="0"/>
                  </a:moveTo>
                  <a:lnTo>
                    <a:pt x="276098" y="0"/>
                  </a:lnTo>
                  <a:lnTo>
                    <a:pt x="276098" y="1099947"/>
                  </a:lnTo>
                  <a:lnTo>
                    <a:pt x="0" y="1099947"/>
                  </a:lnTo>
                  <a:close/>
                </a:path>
              </a:pathLst>
            </a:custGeom>
            <a:solidFill>
              <a:srgbClr val="213264"/>
            </a:solidFill>
          </p:spPr>
        </p:sp>
      </p:grpSp>
      <p:grpSp>
        <p:nvGrpSpPr>
          <p:cNvPr name="Group 9" id="9"/>
          <p:cNvGrpSpPr/>
          <p:nvPr/>
        </p:nvGrpSpPr>
        <p:grpSpPr>
          <a:xfrm rot="0">
            <a:off x="0" y="10172700"/>
            <a:ext cx="18288000" cy="139700"/>
            <a:chOff x="0" y="0"/>
            <a:chExt cx="24384000" cy="186267"/>
          </a:xfrm>
        </p:grpSpPr>
        <p:sp>
          <p:nvSpPr>
            <p:cNvPr name="Freeform 10" id="10"/>
            <p:cNvSpPr/>
            <p:nvPr/>
          </p:nvSpPr>
          <p:spPr>
            <a:xfrm flipH="false" flipV="false" rot="0">
              <a:off x="0" y="0"/>
              <a:ext cx="24384000" cy="186309"/>
            </a:xfrm>
            <a:custGeom>
              <a:avLst/>
              <a:gdLst/>
              <a:ahLst/>
              <a:cxnLst/>
              <a:rect r="r" b="b" t="t" l="l"/>
              <a:pathLst>
                <a:path h="186309" w="24384000">
                  <a:moveTo>
                    <a:pt x="0" y="0"/>
                  </a:moveTo>
                  <a:lnTo>
                    <a:pt x="24384000" y="0"/>
                  </a:lnTo>
                  <a:lnTo>
                    <a:pt x="24384000" y="186309"/>
                  </a:lnTo>
                  <a:lnTo>
                    <a:pt x="0" y="186309"/>
                  </a:lnTo>
                  <a:close/>
                </a:path>
              </a:pathLst>
            </a:custGeom>
            <a:solidFill>
              <a:srgbClr val="213264"/>
            </a:solidFill>
          </p:spPr>
        </p:sp>
      </p:grpSp>
      <p:grpSp>
        <p:nvGrpSpPr>
          <p:cNvPr name="Group 11" id="11"/>
          <p:cNvGrpSpPr/>
          <p:nvPr/>
        </p:nvGrpSpPr>
        <p:grpSpPr>
          <a:xfrm rot="0">
            <a:off x="-25400" y="152434"/>
            <a:ext cx="14617656" cy="863052"/>
            <a:chOff x="0" y="0"/>
            <a:chExt cx="19490208" cy="1150736"/>
          </a:xfrm>
        </p:grpSpPr>
        <p:sp>
          <p:nvSpPr>
            <p:cNvPr name="Freeform 12" id="12"/>
            <p:cNvSpPr/>
            <p:nvPr/>
          </p:nvSpPr>
          <p:spPr>
            <a:xfrm flipH="false" flipV="false" rot="0">
              <a:off x="33909" y="33909"/>
              <a:ext cx="19422491" cy="1082929"/>
            </a:xfrm>
            <a:custGeom>
              <a:avLst/>
              <a:gdLst/>
              <a:ahLst/>
              <a:cxnLst/>
              <a:rect r="r" b="b" t="t" l="l"/>
              <a:pathLst>
                <a:path h="1082929" w="19422491">
                  <a:moveTo>
                    <a:pt x="0" y="0"/>
                  </a:moveTo>
                  <a:lnTo>
                    <a:pt x="19422491" y="0"/>
                  </a:lnTo>
                  <a:lnTo>
                    <a:pt x="19422491" y="1082929"/>
                  </a:lnTo>
                  <a:lnTo>
                    <a:pt x="0" y="1082929"/>
                  </a:lnTo>
                  <a:close/>
                </a:path>
              </a:pathLst>
            </a:custGeom>
            <a:solidFill>
              <a:srgbClr val="213264"/>
            </a:solidFill>
          </p:spPr>
        </p:sp>
        <p:sp>
          <p:nvSpPr>
            <p:cNvPr name="Freeform 13" id="13"/>
            <p:cNvSpPr/>
            <p:nvPr/>
          </p:nvSpPr>
          <p:spPr>
            <a:xfrm flipH="false" flipV="false" rot="0">
              <a:off x="0" y="0"/>
              <a:ext cx="19490310" cy="1150747"/>
            </a:xfrm>
            <a:custGeom>
              <a:avLst/>
              <a:gdLst/>
              <a:ahLst/>
              <a:cxnLst/>
              <a:rect r="r" b="b" t="t" l="l"/>
              <a:pathLst>
                <a:path h="1150747" w="19490310">
                  <a:moveTo>
                    <a:pt x="33909" y="0"/>
                  </a:moveTo>
                  <a:lnTo>
                    <a:pt x="19456400" y="0"/>
                  </a:lnTo>
                  <a:cubicBezTo>
                    <a:pt x="19475069" y="0"/>
                    <a:pt x="19490310" y="15113"/>
                    <a:pt x="19490310" y="33909"/>
                  </a:cubicBezTo>
                  <a:lnTo>
                    <a:pt x="19490310" y="1116838"/>
                  </a:lnTo>
                  <a:cubicBezTo>
                    <a:pt x="19490310" y="1135507"/>
                    <a:pt x="19475196" y="1150747"/>
                    <a:pt x="19456400" y="1150747"/>
                  </a:cubicBezTo>
                  <a:lnTo>
                    <a:pt x="33909" y="1150747"/>
                  </a:lnTo>
                  <a:cubicBezTo>
                    <a:pt x="15113" y="1150747"/>
                    <a:pt x="0" y="1135634"/>
                    <a:pt x="0" y="1116838"/>
                  </a:cubicBezTo>
                  <a:lnTo>
                    <a:pt x="0" y="33909"/>
                  </a:lnTo>
                  <a:cubicBezTo>
                    <a:pt x="0" y="15113"/>
                    <a:pt x="15113" y="0"/>
                    <a:pt x="33909" y="0"/>
                  </a:cubicBezTo>
                  <a:moveTo>
                    <a:pt x="33909" y="67691"/>
                  </a:moveTo>
                  <a:lnTo>
                    <a:pt x="33909" y="33909"/>
                  </a:lnTo>
                  <a:lnTo>
                    <a:pt x="67691" y="33909"/>
                  </a:lnTo>
                  <a:lnTo>
                    <a:pt x="67691" y="1116838"/>
                  </a:lnTo>
                  <a:lnTo>
                    <a:pt x="33909" y="1116838"/>
                  </a:lnTo>
                  <a:lnTo>
                    <a:pt x="33909" y="1083056"/>
                  </a:lnTo>
                  <a:lnTo>
                    <a:pt x="19456400" y="1083056"/>
                  </a:lnTo>
                  <a:lnTo>
                    <a:pt x="19456400" y="1116965"/>
                  </a:lnTo>
                  <a:lnTo>
                    <a:pt x="19422490" y="1116965"/>
                  </a:lnTo>
                  <a:lnTo>
                    <a:pt x="19422490" y="33909"/>
                  </a:lnTo>
                  <a:lnTo>
                    <a:pt x="19456400" y="33909"/>
                  </a:lnTo>
                  <a:lnTo>
                    <a:pt x="19456400" y="67691"/>
                  </a:lnTo>
                  <a:lnTo>
                    <a:pt x="33909" y="67691"/>
                  </a:lnTo>
                  <a:close/>
                </a:path>
              </a:pathLst>
            </a:custGeom>
            <a:solidFill>
              <a:srgbClr val="213264"/>
            </a:solidFill>
          </p:spPr>
        </p:sp>
      </p:grpSp>
      <p:sp>
        <p:nvSpPr>
          <p:cNvPr name="TextBox 14" id="14"/>
          <p:cNvSpPr txBox="true"/>
          <p:nvPr/>
        </p:nvSpPr>
        <p:spPr>
          <a:xfrm rot="0">
            <a:off x="276400" y="181172"/>
            <a:ext cx="7724600" cy="723424"/>
          </a:xfrm>
          <a:prstGeom prst="rect">
            <a:avLst/>
          </a:prstGeom>
        </p:spPr>
        <p:txBody>
          <a:bodyPr anchor="t" rtlCol="false" tIns="0" lIns="0" bIns="0" rIns="0">
            <a:spAutoFit/>
          </a:bodyPr>
          <a:lstStyle/>
          <a:p>
            <a:pPr algn="l">
              <a:lnSpc>
                <a:spcPts val="4320"/>
              </a:lnSpc>
            </a:pPr>
            <a:r>
              <a:rPr lang="en-US" sz="3600">
                <a:solidFill>
                  <a:srgbClr val="FFFFFF"/>
                </a:solidFill>
                <a:latin typeface="Arial"/>
              </a:rPr>
              <a:t>Next Gen Employability Program</a:t>
            </a:r>
          </a:p>
        </p:txBody>
      </p:sp>
      <p:sp>
        <p:nvSpPr>
          <p:cNvPr name="TextBox 15" id="15"/>
          <p:cNvSpPr txBox="true"/>
          <p:nvPr/>
        </p:nvSpPr>
        <p:spPr>
          <a:xfrm rot="0">
            <a:off x="1257120" y="1229782"/>
            <a:ext cx="15772860" cy="1305516"/>
          </a:xfrm>
          <a:prstGeom prst="rect">
            <a:avLst/>
          </a:prstGeom>
        </p:spPr>
        <p:txBody>
          <a:bodyPr anchor="t" rtlCol="false" tIns="0" lIns="0" bIns="0" rIns="0">
            <a:spAutoFit/>
          </a:bodyPr>
          <a:lstStyle/>
          <a:p>
            <a:pPr algn="ctr">
              <a:lnSpc>
                <a:spcPts val="3359"/>
              </a:lnSpc>
            </a:pPr>
            <a:r>
              <a:rPr lang="en-US" sz="2799">
                <a:solidFill>
                  <a:srgbClr val="000000"/>
                </a:solidFill>
                <a:latin typeface="Arial Bold"/>
              </a:rPr>
              <a:t>Login-Page</a:t>
            </a:r>
          </a:p>
        </p:txBody>
      </p:sp>
      <p:sp>
        <p:nvSpPr>
          <p:cNvPr name="Freeform 16" id="16"/>
          <p:cNvSpPr/>
          <p:nvPr/>
        </p:nvSpPr>
        <p:spPr>
          <a:xfrm flipH="false" flipV="false" rot="0">
            <a:off x="2504994" y="2243738"/>
            <a:ext cx="13062858" cy="7007840"/>
          </a:xfrm>
          <a:custGeom>
            <a:avLst/>
            <a:gdLst/>
            <a:ahLst/>
            <a:cxnLst/>
            <a:rect r="r" b="b" t="t" l="l"/>
            <a:pathLst>
              <a:path h="7007840" w="13062858">
                <a:moveTo>
                  <a:pt x="0" y="0"/>
                </a:moveTo>
                <a:lnTo>
                  <a:pt x="13062858" y="0"/>
                </a:lnTo>
                <a:lnTo>
                  <a:pt x="13062858" y="7007840"/>
                </a:lnTo>
                <a:lnTo>
                  <a:pt x="0" y="7007840"/>
                </a:lnTo>
                <a:lnTo>
                  <a:pt x="0" y="0"/>
                </a:lnTo>
                <a:close/>
              </a:path>
            </a:pathLst>
          </a:custGeom>
          <a:blipFill>
            <a:blip r:embed="rId3"/>
            <a:stretch>
              <a:fillRect l="0" t="-12640" r="0" b="-1264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4566856" y="125568"/>
            <a:ext cx="2218944" cy="1169312"/>
            <a:chOff x="0" y="0"/>
            <a:chExt cx="2958592" cy="1559083"/>
          </a:xfrm>
        </p:grpSpPr>
        <p:sp>
          <p:nvSpPr>
            <p:cNvPr name="Freeform 3" id="3"/>
            <p:cNvSpPr/>
            <p:nvPr/>
          </p:nvSpPr>
          <p:spPr>
            <a:xfrm flipH="false" flipV="false" rot="0">
              <a:off x="0" y="0"/>
              <a:ext cx="2958592" cy="1559052"/>
            </a:xfrm>
            <a:custGeom>
              <a:avLst/>
              <a:gdLst/>
              <a:ahLst/>
              <a:cxnLst/>
              <a:rect r="r" b="b" t="t" l="l"/>
              <a:pathLst>
                <a:path h="1559052" w="2958592">
                  <a:moveTo>
                    <a:pt x="0" y="0"/>
                  </a:moveTo>
                  <a:lnTo>
                    <a:pt x="2958592" y="0"/>
                  </a:lnTo>
                  <a:lnTo>
                    <a:pt x="2958592" y="1559052"/>
                  </a:lnTo>
                  <a:lnTo>
                    <a:pt x="0" y="1559052"/>
                  </a:lnTo>
                  <a:close/>
                </a:path>
              </a:pathLst>
            </a:custGeom>
            <a:solidFill>
              <a:srgbClr val="FFFFFF"/>
            </a:solidFill>
          </p:spPr>
        </p:sp>
      </p:grpSp>
      <p:sp>
        <p:nvSpPr>
          <p:cNvPr name="Freeform 4" id="4" descr="A close up of a sign  Description automatically generated"/>
          <p:cNvSpPr/>
          <p:nvPr/>
        </p:nvSpPr>
        <p:spPr>
          <a:xfrm flipH="false" flipV="false" rot="0">
            <a:off x="15599502" y="177834"/>
            <a:ext cx="2467748" cy="824952"/>
          </a:xfrm>
          <a:custGeom>
            <a:avLst/>
            <a:gdLst/>
            <a:ahLst/>
            <a:cxnLst/>
            <a:rect r="r" b="b" t="t" l="l"/>
            <a:pathLst>
              <a:path h="824952" w="2467748">
                <a:moveTo>
                  <a:pt x="0" y="0"/>
                </a:moveTo>
                <a:lnTo>
                  <a:pt x="2467748" y="0"/>
                </a:lnTo>
                <a:lnTo>
                  <a:pt x="2467748" y="824952"/>
                </a:lnTo>
                <a:lnTo>
                  <a:pt x="0" y="824952"/>
                </a:lnTo>
                <a:lnTo>
                  <a:pt x="0" y="0"/>
                </a:lnTo>
                <a:close/>
              </a:path>
            </a:pathLst>
          </a:custGeom>
          <a:blipFill>
            <a:blip r:embed="rId3"/>
            <a:stretch>
              <a:fillRect l="0" t="0" r="0" b="0"/>
            </a:stretch>
          </a:blipFill>
        </p:spPr>
      </p:sp>
      <p:grpSp>
        <p:nvGrpSpPr>
          <p:cNvPr name="Group 5" id="5"/>
          <p:cNvGrpSpPr/>
          <p:nvPr/>
        </p:nvGrpSpPr>
        <p:grpSpPr>
          <a:xfrm rot="0">
            <a:off x="15189200" y="165134"/>
            <a:ext cx="330200" cy="824952"/>
            <a:chOff x="0" y="0"/>
            <a:chExt cx="440267" cy="1099936"/>
          </a:xfrm>
        </p:grpSpPr>
        <p:sp>
          <p:nvSpPr>
            <p:cNvPr name="Freeform 6" id="6"/>
            <p:cNvSpPr/>
            <p:nvPr/>
          </p:nvSpPr>
          <p:spPr>
            <a:xfrm flipH="false" flipV="false" rot="0">
              <a:off x="0" y="0"/>
              <a:ext cx="440309" cy="1099947"/>
            </a:xfrm>
            <a:custGeom>
              <a:avLst/>
              <a:gdLst/>
              <a:ahLst/>
              <a:cxnLst/>
              <a:rect r="r" b="b" t="t" l="l"/>
              <a:pathLst>
                <a:path h="1099947" w="440309">
                  <a:moveTo>
                    <a:pt x="0" y="0"/>
                  </a:moveTo>
                  <a:lnTo>
                    <a:pt x="440309" y="0"/>
                  </a:lnTo>
                  <a:lnTo>
                    <a:pt x="440309" y="1099947"/>
                  </a:lnTo>
                  <a:lnTo>
                    <a:pt x="0" y="1099947"/>
                  </a:lnTo>
                  <a:close/>
                </a:path>
              </a:pathLst>
            </a:custGeom>
            <a:solidFill>
              <a:srgbClr val="841910"/>
            </a:solidFill>
          </p:spPr>
        </p:sp>
      </p:grpSp>
      <p:grpSp>
        <p:nvGrpSpPr>
          <p:cNvPr name="Group 7" id="7"/>
          <p:cNvGrpSpPr/>
          <p:nvPr/>
        </p:nvGrpSpPr>
        <p:grpSpPr>
          <a:xfrm rot="0">
            <a:off x="14880498" y="165134"/>
            <a:ext cx="207102" cy="824952"/>
            <a:chOff x="0" y="0"/>
            <a:chExt cx="276136" cy="1099936"/>
          </a:xfrm>
        </p:grpSpPr>
        <p:sp>
          <p:nvSpPr>
            <p:cNvPr name="Freeform 8" id="8"/>
            <p:cNvSpPr/>
            <p:nvPr/>
          </p:nvSpPr>
          <p:spPr>
            <a:xfrm flipH="false" flipV="false" rot="0">
              <a:off x="0" y="0"/>
              <a:ext cx="276098" cy="1099947"/>
            </a:xfrm>
            <a:custGeom>
              <a:avLst/>
              <a:gdLst/>
              <a:ahLst/>
              <a:cxnLst/>
              <a:rect r="r" b="b" t="t" l="l"/>
              <a:pathLst>
                <a:path h="1099947" w="276098">
                  <a:moveTo>
                    <a:pt x="0" y="0"/>
                  </a:moveTo>
                  <a:lnTo>
                    <a:pt x="276098" y="0"/>
                  </a:lnTo>
                  <a:lnTo>
                    <a:pt x="276098" y="1099947"/>
                  </a:lnTo>
                  <a:lnTo>
                    <a:pt x="0" y="1099947"/>
                  </a:lnTo>
                  <a:close/>
                </a:path>
              </a:pathLst>
            </a:custGeom>
            <a:solidFill>
              <a:srgbClr val="213264"/>
            </a:solidFill>
          </p:spPr>
        </p:sp>
      </p:grpSp>
      <p:grpSp>
        <p:nvGrpSpPr>
          <p:cNvPr name="Group 9" id="9"/>
          <p:cNvGrpSpPr/>
          <p:nvPr/>
        </p:nvGrpSpPr>
        <p:grpSpPr>
          <a:xfrm rot="0">
            <a:off x="0" y="10172700"/>
            <a:ext cx="18288000" cy="139700"/>
            <a:chOff x="0" y="0"/>
            <a:chExt cx="24384000" cy="186267"/>
          </a:xfrm>
        </p:grpSpPr>
        <p:sp>
          <p:nvSpPr>
            <p:cNvPr name="Freeform 10" id="10"/>
            <p:cNvSpPr/>
            <p:nvPr/>
          </p:nvSpPr>
          <p:spPr>
            <a:xfrm flipH="false" flipV="false" rot="0">
              <a:off x="0" y="0"/>
              <a:ext cx="24384000" cy="186309"/>
            </a:xfrm>
            <a:custGeom>
              <a:avLst/>
              <a:gdLst/>
              <a:ahLst/>
              <a:cxnLst/>
              <a:rect r="r" b="b" t="t" l="l"/>
              <a:pathLst>
                <a:path h="186309" w="24384000">
                  <a:moveTo>
                    <a:pt x="0" y="0"/>
                  </a:moveTo>
                  <a:lnTo>
                    <a:pt x="24384000" y="0"/>
                  </a:lnTo>
                  <a:lnTo>
                    <a:pt x="24384000" y="186309"/>
                  </a:lnTo>
                  <a:lnTo>
                    <a:pt x="0" y="186309"/>
                  </a:lnTo>
                  <a:close/>
                </a:path>
              </a:pathLst>
            </a:custGeom>
            <a:solidFill>
              <a:srgbClr val="213264"/>
            </a:solidFill>
          </p:spPr>
        </p:sp>
      </p:grpSp>
      <p:grpSp>
        <p:nvGrpSpPr>
          <p:cNvPr name="Group 11" id="11"/>
          <p:cNvGrpSpPr/>
          <p:nvPr/>
        </p:nvGrpSpPr>
        <p:grpSpPr>
          <a:xfrm rot="0">
            <a:off x="-25400" y="152434"/>
            <a:ext cx="14617656" cy="863052"/>
            <a:chOff x="0" y="0"/>
            <a:chExt cx="19490208" cy="1150736"/>
          </a:xfrm>
        </p:grpSpPr>
        <p:sp>
          <p:nvSpPr>
            <p:cNvPr name="Freeform 12" id="12"/>
            <p:cNvSpPr/>
            <p:nvPr/>
          </p:nvSpPr>
          <p:spPr>
            <a:xfrm flipH="false" flipV="false" rot="0">
              <a:off x="33909" y="33909"/>
              <a:ext cx="19422491" cy="1082929"/>
            </a:xfrm>
            <a:custGeom>
              <a:avLst/>
              <a:gdLst/>
              <a:ahLst/>
              <a:cxnLst/>
              <a:rect r="r" b="b" t="t" l="l"/>
              <a:pathLst>
                <a:path h="1082929" w="19422491">
                  <a:moveTo>
                    <a:pt x="0" y="0"/>
                  </a:moveTo>
                  <a:lnTo>
                    <a:pt x="19422491" y="0"/>
                  </a:lnTo>
                  <a:lnTo>
                    <a:pt x="19422491" y="1082929"/>
                  </a:lnTo>
                  <a:lnTo>
                    <a:pt x="0" y="1082929"/>
                  </a:lnTo>
                  <a:close/>
                </a:path>
              </a:pathLst>
            </a:custGeom>
            <a:solidFill>
              <a:srgbClr val="213264"/>
            </a:solidFill>
          </p:spPr>
        </p:sp>
        <p:sp>
          <p:nvSpPr>
            <p:cNvPr name="Freeform 13" id="13"/>
            <p:cNvSpPr/>
            <p:nvPr/>
          </p:nvSpPr>
          <p:spPr>
            <a:xfrm flipH="false" flipV="false" rot="0">
              <a:off x="0" y="0"/>
              <a:ext cx="19490310" cy="1150747"/>
            </a:xfrm>
            <a:custGeom>
              <a:avLst/>
              <a:gdLst/>
              <a:ahLst/>
              <a:cxnLst/>
              <a:rect r="r" b="b" t="t" l="l"/>
              <a:pathLst>
                <a:path h="1150747" w="19490310">
                  <a:moveTo>
                    <a:pt x="33909" y="0"/>
                  </a:moveTo>
                  <a:lnTo>
                    <a:pt x="19456400" y="0"/>
                  </a:lnTo>
                  <a:cubicBezTo>
                    <a:pt x="19475069" y="0"/>
                    <a:pt x="19490310" y="15113"/>
                    <a:pt x="19490310" y="33909"/>
                  </a:cubicBezTo>
                  <a:lnTo>
                    <a:pt x="19490310" y="1116838"/>
                  </a:lnTo>
                  <a:cubicBezTo>
                    <a:pt x="19490310" y="1135507"/>
                    <a:pt x="19475196" y="1150747"/>
                    <a:pt x="19456400" y="1150747"/>
                  </a:cubicBezTo>
                  <a:lnTo>
                    <a:pt x="33909" y="1150747"/>
                  </a:lnTo>
                  <a:cubicBezTo>
                    <a:pt x="15113" y="1150747"/>
                    <a:pt x="0" y="1135634"/>
                    <a:pt x="0" y="1116838"/>
                  </a:cubicBezTo>
                  <a:lnTo>
                    <a:pt x="0" y="33909"/>
                  </a:lnTo>
                  <a:cubicBezTo>
                    <a:pt x="0" y="15113"/>
                    <a:pt x="15113" y="0"/>
                    <a:pt x="33909" y="0"/>
                  </a:cubicBezTo>
                  <a:moveTo>
                    <a:pt x="33909" y="67691"/>
                  </a:moveTo>
                  <a:lnTo>
                    <a:pt x="33909" y="33909"/>
                  </a:lnTo>
                  <a:lnTo>
                    <a:pt x="67691" y="33909"/>
                  </a:lnTo>
                  <a:lnTo>
                    <a:pt x="67691" y="1116838"/>
                  </a:lnTo>
                  <a:lnTo>
                    <a:pt x="33909" y="1116838"/>
                  </a:lnTo>
                  <a:lnTo>
                    <a:pt x="33909" y="1083056"/>
                  </a:lnTo>
                  <a:lnTo>
                    <a:pt x="19456400" y="1083056"/>
                  </a:lnTo>
                  <a:lnTo>
                    <a:pt x="19456400" y="1116965"/>
                  </a:lnTo>
                  <a:lnTo>
                    <a:pt x="19422490" y="1116965"/>
                  </a:lnTo>
                  <a:lnTo>
                    <a:pt x="19422490" y="33909"/>
                  </a:lnTo>
                  <a:lnTo>
                    <a:pt x="19456400" y="33909"/>
                  </a:lnTo>
                  <a:lnTo>
                    <a:pt x="19456400" y="67691"/>
                  </a:lnTo>
                  <a:lnTo>
                    <a:pt x="33909" y="67691"/>
                  </a:lnTo>
                  <a:close/>
                </a:path>
              </a:pathLst>
            </a:custGeom>
            <a:solidFill>
              <a:srgbClr val="213264"/>
            </a:solidFill>
          </p:spPr>
        </p:sp>
      </p:grpSp>
      <p:sp>
        <p:nvSpPr>
          <p:cNvPr name="TextBox 14" id="14"/>
          <p:cNvSpPr txBox="true"/>
          <p:nvPr/>
        </p:nvSpPr>
        <p:spPr>
          <a:xfrm rot="0">
            <a:off x="276400" y="181172"/>
            <a:ext cx="7724600" cy="723424"/>
          </a:xfrm>
          <a:prstGeom prst="rect">
            <a:avLst/>
          </a:prstGeom>
        </p:spPr>
        <p:txBody>
          <a:bodyPr anchor="t" rtlCol="false" tIns="0" lIns="0" bIns="0" rIns="0">
            <a:spAutoFit/>
          </a:bodyPr>
          <a:lstStyle/>
          <a:p>
            <a:pPr algn="l">
              <a:lnSpc>
                <a:spcPts val="4320"/>
              </a:lnSpc>
            </a:pPr>
            <a:r>
              <a:rPr lang="en-US" sz="3600">
                <a:solidFill>
                  <a:srgbClr val="FFFFFF"/>
                </a:solidFill>
                <a:latin typeface="Arial"/>
              </a:rPr>
              <a:t>Next Gen Employability Program</a:t>
            </a:r>
          </a:p>
        </p:txBody>
      </p:sp>
      <p:sp>
        <p:nvSpPr>
          <p:cNvPr name="Freeform 15" id="15" descr="A blue and white rectangle with a white border  Description automatically generated"/>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4"/>
            <a:stretch>
              <a:fillRect l="0" t="0" r="0" b="0"/>
            </a:stretch>
          </a:blipFill>
        </p:spPr>
      </p:sp>
      <p:sp>
        <p:nvSpPr>
          <p:cNvPr name="TextBox 16" id="16"/>
          <p:cNvSpPr txBox="true"/>
          <p:nvPr/>
        </p:nvSpPr>
        <p:spPr>
          <a:xfrm rot="0">
            <a:off x="4845524" y="1568655"/>
            <a:ext cx="8566472" cy="1238509"/>
          </a:xfrm>
          <a:prstGeom prst="rect">
            <a:avLst/>
          </a:prstGeom>
        </p:spPr>
        <p:txBody>
          <a:bodyPr anchor="t" rtlCol="false" tIns="0" lIns="0" bIns="0" rIns="0">
            <a:spAutoFit/>
          </a:bodyPr>
          <a:lstStyle/>
          <a:p>
            <a:pPr algn="ctr">
              <a:lnSpc>
                <a:spcPts val="7860"/>
              </a:lnSpc>
            </a:pPr>
            <a:r>
              <a:rPr lang="en-US" sz="4000">
                <a:solidFill>
                  <a:srgbClr val="213164"/>
                </a:solidFill>
                <a:latin typeface="Arial Bold"/>
              </a:rPr>
              <a:t>CAPSTONE PROJECT SHOWCASE</a:t>
            </a:r>
          </a:p>
        </p:txBody>
      </p:sp>
      <p:grpSp>
        <p:nvGrpSpPr>
          <p:cNvPr name="Group 17" id="17"/>
          <p:cNvGrpSpPr/>
          <p:nvPr/>
        </p:nvGrpSpPr>
        <p:grpSpPr>
          <a:xfrm rot="0">
            <a:off x="1887220" y="6050280"/>
            <a:ext cx="14505940" cy="1112052"/>
            <a:chOff x="0" y="0"/>
            <a:chExt cx="19341253" cy="1482736"/>
          </a:xfrm>
        </p:grpSpPr>
        <p:sp>
          <p:nvSpPr>
            <p:cNvPr name="Freeform 18" id="18"/>
            <p:cNvSpPr/>
            <p:nvPr/>
          </p:nvSpPr>
          <p:spPr>
            <a:xfrm flipH="false" flipV="false" rot="0">
              <a:off x="33909" y="33909"/>
              <a:ext cx="19273520" cy="1414907"/>
            </a:xfrm>
            <a:custGeom>
              <a:avLst/>
              <a:gdLst/>
              <a:ahLst/>
              <a:cxnLst/>
              <a:rect r="r" b="b" t="t" l="l"/>
              <a:pathLst>
                <a:path h="1414907" w="19273520">
                  <a:moveTo>
                    <a:pt x="0" y="235839"/>
                  </a:moveTo>
                  <a:cubicBezTo>
                    <a:pt x="0" y="105537"/>
                    <a:pt x="110236" y="0"/>
                    <a:pt x="246253" y="0"/>
                  </a:cubicBezTo>
                  <a:lnTo>
                    <a:pt x="19027267" y="0"/>
                  </a:lnTo>
                  <a:cubicBezTo>
                    <a:pt x="19163284" y="0"/>
                    <a:pt x="19273520" y="105537"/>
                    <a:pt x="19273520" y="235839"/>
                  </a:cubicBezTo>
                  <a:lnTo>
                    <a:pt x="19273520" y="1179068"/>
                  </a:lnTo>
                  <a:cubicBezTo>
                    <a:pt x="19273520" y="1309370"/>
                    <a:pt x="19163284" y="1414907"/>
                    <a:pt x="19027267" y="1414907"/>
                  </a:cubicBezTo>
                  <a:lnTo>
                    <a:pt x="246253" y="1414907"/>
                  </a:lnTo>
                  <a:cubicBezTo>
                    <a:pt x="110236" y="1414907"/>
                    <a:pt x="0" y="1309370"/>
                    <a:pt x="0" y="1179068"/>
                  </a:cubicBezTo>
                  <a:close/>
                </a:path>
              </a:pathLst>
            </a:custGeom>
            <a:solidFill>
              <a:srgbClr val="DFDDFB"/>
            </a:solidFill>
          </p:spPr>
        </p:sp>
        <p:sp>
          <p:nvSpPr>
            <p:cNvPr name="Freeform 19" id="19"/>
            <p:cNvSpPr/>
            <p:nvPr/>
          </p:nvSpPr>
          <p:spPr>
            <a:xfrm flipH="false" flipV="false" rot="0">
              <a:off x="0" y="0"/>
              <a:ext cx="19341339" cy="1482725"/>
            </a:xfrm>
            <a:custGeom>
              <a:avLst/>
              <a:gdLst/>
              <a:ahLst/>
              <a:cxnLst/>
              <a:rect r="r" b="b" t="t" l="l"/>
              <a:pathLst>
                <a:path h="1482725" w="19341339">
                  <a:moveTo>
                    <a:pt x="0" y="269748"/>
                  </a:moveTo>
                  <a:cubicBezTo>
                    <a:pt x="0" y="119380"/>
                    <a:pt x="126873" y="0"/>
                    <a:pt x="280162" y="0"/>
                  </a:cubicBezTo>
                  <a:lnTo>
                    <a:pt x="19061176" y="0"/>
                  </a:lnTo>
                  <a:lnTo>
                    <a:pt x="19061176" y="33909"/>
                  </a:lnTo>
                  <a:lnTo>
                    <a:pt x="19061176" y="0"/>
                  </a:lnTo>
                  <a:cubicBezTo>
                    <a:pt x="19214464" y="0"/>
                    <a:pt x="19341339" y="119380"/>
                    <a:pt x="19341339" y="269748"/>
                  </a:cubicBezTo>
                  <a:lnTo>
                    <a:pt x="19307429" y="269748"/>
                  </a:lnTo>
                  <a:lnTo>
                    <a:pt x="19341339" y="269748"/>
                  </a:lnTo>
                  <a:lnTo>
                    <a:pt x="19341339" y="1212977"/>
                  </a:lnTo>
                  <a:lnTo>
                    <a:pt x="19307429" y="1212977"/>
                  </a:lnTo>
                  <a:lnTo>
                    <a:pt x="19341339" y="1212977"/>
                  </a:lnTo>
                  <a:cubicBezTo>
                    <a:pt x="19341339" y="1363345"/>
                    <a:pt x="19214464" y="1482725"/>
                    <a:pt x="19061176" y="1482725"/>
                  </a:cubicBezTo>
                  <a:lnTo>
                    <a:pt x="19061176" y="1448816"/>
                  </a:lnTo>
                  <a:lnTo>
                    <a:pt x="19061176" y="1482725"/>
                  </a:lnTo>
                  <a:lnTo>
                    <a:pt x="280162" y="1482725"/>
                  </a:lnTo>
                  <a:lnTo>
                    <a:pt x="280162" y="1448816"/>
                  </a:lnTo>
                  <a:lnTo>
                    <a:pt x="280162" y="1482725"/>
                  </a:lnTo>
                  <a:cubicBezTo>
                    <a:pt x="126873" y="1482725"/>
                    <a:pt x="0" y="1363345"/>
                    <a:pt x="0" y="1212977"/>
                  </a:cubicBezTo>
                  <a:lnTo>
                    <a:pt x="0" y="269748"/>
                  </a:lnTo>
                  <a:lnTo>
                    <a:pt x="33909" y="269748"/>
                  </a:lnTo>
                  <a:lnTo>
                    <a:pt x="0" y="269748"/>
                  </a:lnTo>
                  <a:moveTo>
                    <a:pt x="67691" y="269748"/>
                  </a:moveTo>
                  <a:lnTo>
                    <a:pt x="67691" y="1212977"/>
                  </a:lnTo>
                  <a:lnTo>
                    <a:pt x="33909" y="1212977"/>
                  </a:lnTo>
                  <a:lnTo>
                    <a:pt x="67691" y="1212977"/>
                  </a:lnTo>
                  <a:cubicBezTo>
                    <a:pt x="67691" y="1323213"/>
                    <a:pt x="161417" y="1414907"/>
                    <a:pt x="280035" y="1414907"/>
                  </a:cubicBezTo>
                  <a:lnTo>
                    <a:pt x="19061176" y="1414907"/>
                  </a:lnTo>
                  <a:cubicBezTo>
                    <a:pt x="19179921" y="1414907"/>
                    <a:pt x="19273520" y="1323086"/>
                    <a:pt x="19273520" y="1212977"/>
                  </a:cubicBezTo>
                  <a:lnTo>
                    <a:pt x="19273520" y="269748"/>
                  </a:lnTo>
                  <a:cubicBezTo>
                    <a:pt x="19273520" y="159512"/>
                    <a:pt x="19179794" y="67818"/>
                    <a:pt x="19061176" y="67818"/>
                  </a:cubicBezTo>
                  <a:lnTo>
                    <a:pt x="280162" y="67818"/>
                  </a:lnTo>
                  <a:lnTo>
                    <a:pt x="280162" y="33909"/>
                  </a:lnTo>
                  <a:lnTo>
                    <a:pt x="280162" y="67691"/>
                  </a:lnTo>
                  <a:cubicBezTo>
                    <a:pt x="161417" y="67691"/>
                    <a:pt x="67818" y="159512"/>
                    <a:pt x="67818" y="269621"/>
                  </a:cubicBezTo>
                  <a:close/>
                </a:path>
              </a:pathLst>
            </a:custGeom>
            <a:solidFill>
              <a:srgbClr val="DFDDFB"/>
            </a:solidFill>
          </p:spPr>
        </p:sp>
      </p:grpSp>
      <p:sp>
        <p:nvSpPr>
          <p:cNvPr name="TextBox 20" id="20"/>
          <p:cNvSpPr txBox="true"/>
          <p:nvPr/>
        </p:nvSpPr>
        <p:spPr>
          <a:xfrm rot="0">
            <a:off x="3143260" y="6291066"/>
            <a:ext cx="11678286" cy="554280"/>
          </a:xfrm>
          <a:prstGeom prst="rect">
            <a:avLst/>
          </a:prstGeom>
        </p:spPr>
        <p:txBody>
          <a:bodyPr anchor="t" rtlCol="false" tIns="0" lIns="0" bIns="0" rIns="0">
            <a:spAutoFit/>
          </a:bodyPr>
          <a:lstStyle/>
          <a:p>
            <a:pPr algn="ctr">
              <a:lnSpc>
                <a:spcPts val="3992"/>
              </a:lnSpc>
            </a:pPr>
            <a:r>
              <a:rPr lang="en-US" sz="3200">
                <a:solidFill>
                  <a:srgbClr val="000000"/>
                </a:solidFill>
                <a:latin typeface="Arial Bold"/>
              </a:rPr>
              <a:t>Notes Sharing Web Application using Django Framework</a:t>
            </a:r>
          </a:p>
        </p:txBody>
      </p:sp>
      <p:sp>
        <p:nvSpPr>
          <p:cNvPr name="TextBox 21" id="21"/>
          <p:cNvSpPr txBox="true"/>
          <p:nvPr/>
        </p:nvSpPr>
        <p:spPr>
          <a:xfrm rot="0">
            <a:off x="7744460" y="5332944"/>
            <a:ext cx="2799080" cy="554280"/>
          </a:xfrm>
          <a:prstGeom prst="rect">
            <a:avLst/>
          </a:prstGeom>
        </p:spPr>
        <p:txBody>
          <a:bodyPr anchor="t" rtlCol="false" tIns="0" lIns="0" bIns="0" rIns="0">
            <a:spAutoFit/>
          </a:bodyPr>
          <a:lstStyle/>
          <a:p>
            <a:pPr algn="ctr">
              <a:lnSpc>
                <a:spcPts val="3992"/>
              </a:lnSpc>
            </a:pPr>
            <a:r>
              <a:rPr lang="en-US" sz="3200">
                <a:solidFill>
                  <a:srgbClr val="FFFFFF"/>
                </a:solidFill>
                <a:latin typeface="Arial Bold"/>
              </a:rPr>
              <a:t>Project Title</a:t>
            </a:r>
          </a:p>
        </p:txBody>
      </p:sp>
      <p:sp>
        <p:nvSpPr>
          <p:cNvPr name="TextBox 22" id="22"/>
          <p:cNvSpPr txBox="true"/>
          <p:nvPr/>
        </p:nvSpPr>
        <p:spPr>
          <a:xfrm rot="0">
            <a:off x="2553626" y="7983746"/>
            <a:ext cx="13180750" cy="1100840"/>
          </a:xfrm>
          <a:prstGeom prst="rect">
            <a:avLst/>
          </a:prstGeom>
        </p:spPr>
        <p:txBody>
          <a:bodyPr anchor="t" rtlCol="false" tIns="0" lIns="0" bIns="0" rIns="0">
            <a:spAutoFit/>
          </a:bodyPr>
          <a:lstStyle/>
          <a:p>
            <a:pPr algn="ctr">
              <a:lnSpc>
                <a:spcPts val="3992"/>
              </a:lnSpc>
            </a:pPr>
            <a:r>
              <a:rPr lang="en-US" sz="3200">
                <a:solidFill>
                  <a:srgbClr val="FFFFFF"/>
                </a:solidFill>
                <a:latin typeface="Arial"/>
              </a:rPr>
              <a:t>Abstract | Problem Statement | Project Overview | Proposed Solution | Technology Used | Modelling &amp; Results | Conclusion </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4566856" y="125568"/>
            <a:ext cx="2218944" cy="1169312"/>
            <a:chOff x="0" y="0"/>
            <a:chExt cx="2958592" cy="1559083"/>
          </a:xfrm>
        </p:grpSpPr>
        <p:sp>
          <p:nvSpPr>
            <p:cNvPr name="Freeform 3" id="3"/>
            <p:cNvSpPr/>
            <p:nvPr/>
          </p:nvSpPr>
          <p:spPr>
            <a:xfrm flipH="false" flipV="false" rot="0">
              <a:off x="0" y="0"/>
              <a:ext cx="2958592" cy="1559052"/>
            </a:xfrm>
            <a:custGeom>
              <a:avLst/>
              <a:gdLst/>
              <a:ahLst/>
              <a:cxnLst/>
              <a:rect r="r" b="b" t="t" l="l"/>
              <a:pathLst>
                <a:path h="1559052" w="2958592">
                  <a:moveTo>
                    <a:pt x="0" y="0"/>
                  </a:moveTo>
                  <a:lnTo>
                    <a:pt x="2958592" y="0"/>
                  </a:lnTo>
                  <a:lnTo>
                    <a:pt x="2958592" y="1559052"/>
                  </a:lnTo>
                  <a:lnTo>
                    <a:pt x="0" y="1559052"/>
                  </a:lnTo>
                  <a:close/>
                </a:path>
              </a:pathLst>
            </a:custGeom>
            <a:solidFill>
              <a:srgbClr val="FFFFFF"/>
            </a:solidFill>
          </p:spPr>
        </p:sp>
      </p:grpSp>
      <p:sp>
        <p:nvSpPr>
          <p:cNvPr name="Freeform 4" id="4" descr="A close up of a sign  Description automatically generated"/>
          <p:cNvSpPr/>
          <p:nvPr/>
        </p:nvSpPr>
        <p:spPr>
          <a:xfrm flipH="false" flipV="false" rot="0">
            <a:off x="15599502" y="177834"/>
            <a:ext cx="2467748" cy="824952"/>
          </a:xfrm>
          <a:custGeom>
            <a:avLst/>
            <a:gdLst/>
            <a:ahLst/>
            <a:cxnLst/>
            <a:rect r="r" b="b" t="t" l="l"/>
            <a:pathLst>
              <a:path h="824952" w="2467748">
                <a:moveTo>
                  <a:pt x="0" y="0"/>
                </a:moveTo>
                <a:lnTo>
                  <a:pt x="2467748" y="0"/>
                </a:lnTo>
                <a:lnTo>
                  <a:pt x="2467748" y="824952"/>
                </a:lnTo>
                <a:lnTo>
                  <a:pt x="0" y="824952"/>
                </a:lnTo>
                <a:lnTo>
                  <a:pt x="0" y="0"/>
                </a:lnTo>
                <a:close/>
              </a:path>
            </a:pathLst>
          </a:custGeom>
          <a:blipFill>
            <a:blip r:embed="rId2"/>
            <a:stretch>
              <a:fillRect l="0" t="0" r="0" b="0"/>
            </a:stretch>
          </a:blipFill>
        </p:spPr>
      </p:sp>
      <p:grpSp>
        <p:nvGrpSpPr>
          <p:cNvPr name="Group 5" id="5"/>
          <p:cNvGrpSpPr/>
          <p:nvPr/>
        </p:nvGrpSpPr>
        <p:grpSpPr>
          <a:xfrm rot="0">
            <a:off x="15189200" y="165134"/>
            <a:ext cx="330200" cy="824952"/>
            <a:chOff x="0" y="0"/>
            <a:chExt cx="440267" cy="1099936"/>
          </a:xfrm>
        </p:grpSpPr>
        <p:sp>
          <p:nvSpPr>
            <p:cNvPr name="Freeform 6" id="6"/>
            <p:cNvSpPr/>
            <p:nvPr/>
          </p:nvSpPr>
          <p:spPr>
            <a:xfrm flipH="false" flipV="false" rot="0">
              <a:off x="0" y="0"/>
              <a:ext cx="440309" cy="1099947"/>
            </a:xfrm>
            <a:custGeom>
              <a:avLst/>
              <a:gdLst/>
              <a:ahLst/>
              <a:cxnLst/>
              <a:rect r="r" b="b" t="t" l="l"/>
              <a:pathLst>
                <a:path h="1099947" w="440309">
                  <a:moveTo>
                    <a:pt x="0" y="0"/>
                  </a:moveTo>
                  <a:lnTo>
                    <a:pt x="440309" y="0"/>
                  </a:lnTo>
                  <a:lnTo>
                    <a:pt x="440309" y="1099947"/>
                  </a:lnTo>
                  <a:lnTo>
                    <a:pt x="0" y="1099947"/>
                  </a:lnTo>
                  <a:close/>
                </a:path>
              </a:pathLst>
            </a:custGeom>
            <a:solidFill>
              <a:srgbClr val="841910"/>
            </a:solidFill>
          </p:spPr>
        </p:sp>
      </p:grpSp>
      <p:grpSp>
        <p:nvGrpSpPr>
          <p:cNvPr name="Group 7" id="7"/>
          <p:cNvGrpSpPr/>
          <p:nvPr/>
        </p:nvGrpSpPr>
        <p:grpSpPr>
          <a:xfrm rot="0">
            <a:off x="14880498" y="165134"/>
            <a:ext cx="207102" cy="824952"/>
            <a:chOff x="0" y="0"/>
            <a:chExt cx="276136" cy="1099936"/>
          </a:xfrm>
        </p:grpSpPr>
        <p:sp>
          <p:nvSpPr>
            <p:cNvPr name="Freeform 8" id="8"/>
            <p:cNvSpPr/>
            <p:nvPr/>
          </p:nvSpPr>
          <p:spPr>
            <a:xfrm flipH="false" flipV="false" rot="0">
              <a:off x="0" y="0"/>
              <a:ext cx="276098" cy="1099947"/>
            </a:xfrm>
            <a:custGeom>
              <a:avLst/>
              <a:gdLst/>
              <a:ahLst/>
              <a:cxnLst/>
              <a:rect r="r" b="b" t="t" l="l"/>
              <a:pathLst>
                <a:path h="1099947" w="276098">
                  <a:moveTo>
                    <a:pt x="0" y="0"/>
                  </a:moveTo>
                  <a:lnTo>
                    <a:pt x="276098" y="0"/>
                  </a:lnTo>
                  <a:lnTo>
                    <a:pt x="276098" y="1099947"/>
                  </a:lnTo>
                  <a:lnTo>
                    <a:pt x="0" y="1099947"/>
                  </a:lnTo>
                  <a:close/>
                </a:path>
              </a:pathLst>
            </a:custGeom>
            <a:solidFill>
              <a:srgbClr val="213264"/>
            </a:solidFill>
          </p:spPr>
        </p:sp>
      </p:grpSp>
      <p:grpSp>
        <p:nvGrpSpPr>
          <p:cNvPr name="Group 9" id="9"/>
          <p:cNvGrpSpPr/>
          <p:nvPr/>
        </p:nvGrpSpPr>
        <p:grpSpPr>
          <a:xfrm rot="0">
            <a:off x="0" y="10172700"/>
            <a:ext cx="18288000" cy="139700"/>
            <a:chOff x="0" y="0"/>
            <a:chExt cx="24384000" cy="186267"/>
          </a:xfrm>
        </p:grpSpPr>
        <p:sp>
          <p:nvSpPr>
            <p:cNvPr name="Freeform 10" id="10"/>
            <p:cNvSpPr/>
            <p:nvPr/>
          </p:nvSpPr>
          <p:spPr>
            <a:xfrm flipH="false" flipV="false" rot="0">
              <a:off x="0" y="0"/>
              <a:ext cx="24384000" cy="186309"/>
            </a:xfrm>
            <a:custGeom>
              <a:avLst/>
              <a:gdLst/>
              <a:ahLst/>
              <a:cxnLst/>
              <a:rect r="r" b="b" t="t" l="l"/>
              <a:pathLst>
                <a:path h="186309" w="24384000">
                  <a:moveTo>
                    <a:pt x="0" y="0"/>
                  </a:moveTo>
                  <a:lnTo>
                    <a:pt x="24384000" y="0"/>
                  </a:lnTo>
                  <a:lnTo>
                    <a:pt x="24384000" y="186309"/>
                  </a:lnTo>
                  <a:lnTo>
                    <a:pt x="0" y="186309"/>
                  </a:lnTo>
                  <a:close/>
                </a:path>
              </a:pathLst>
            </a:custGeom>
            <a:solidFill>
              <a:srgbClr val="213264"/>
            </a:solidFill>
          </p:spPr>
        </p:sp>
      </p:grpSp>
      <p:grpSp>
        <p:nvGrpSpPr>
          <p:cNvPr name="Group 11" id="11"/>
          <p:cNvGrpSpPr/>
          <p:nvPr/>
        </p:nvGrpSpPr>
        <p:grpSpPr>
          <a:xfrm rot="0">
            <a:off x="-25400" y="152434"/>
            <a:ext cx="14617656" cy="863052"/>
            <a:chOff x="0" y="0"/>
            <a:chExt cx="19490208" cy="1150736"/>
          </a:xfrm>
        </p:grpSpPr>
        <p:sp>
          <p:nvSpPr>
            <p:cNvPr name="Freeform 12" id="12"/>
            <p:cNvSpPr/>
            <p:nvPr/>
          </p:nvSpPr>
          <p:spPr>
            <a:xfrm flipH="false" flipV="false" rot="0">
              <a:off x="33909" y="33909"/>
              <a:ext cx="19422491" cy="1082929"/>
            </a:xfrm>
            <a:custGeom>
              <a:avLst/>
              <a:gdLst/>
              <a:ahLst/>
              <a:cxnLst/>
              <a:rect r="r" b="b" t="t" l="l"/>
              <a:pathLst>
                <a:path h="1082929" w="19422491">
                  <a:moveTo>
                    <a:pt x="0" y="0"/>
                  </a:moveTo>
                  <a:lnTo>
                    <a:pt x="19422491" y="0"/>
                  </a:lnTo>
                  <a:lnTo>
                    <a:pt x="19422491" y="1082929"/>
                  </a:lnTo>
                  <a:lnTo>
                    <a:pt x="0" y="1082929"/>
                  </a:lnTo>
                  <a:close/>
                </a:path>
              </a:pathLst>
            </a:custGeom>
            <a:solidFill>
              <a:srgbClr val="213264"/>
            </a:solidFill>
          </p:spPr>
        </p:sp>
        <p:sp>
          <p:nvSpPr>
            <p:cNvPr name="Freeform 13" id="13"/>
            <p:cNvSpPr/>
            <p:nvPr/>
          </p:nvSpPr>
          <p:spPr>
            <a:xfrm flipH="false" flipV="false" rot="0">
              <a:off x="0" y="0"/>
              <a:ext cx="19490310" cy="1150747"/>
            </a:xfrm>
            <a:custGeom>
              <a:avLst/>
              <a:gdLst/>
              <a:ahLst/>
              <a:cxnLst/>
              <a:rect r="r" b="b" t="t" l="l"/>
              <a:pathLst>
                <a:path h="1150747" w="19490310">
                  <a:moveTo>
                    <a:pt x="33909" y="0"/>
                  </a:moveTo>
                  <a:lnTo>
                    <a:pt x="19456400" y="0"/>
                  </a:lnTo>
                  <a:cubicBezTo>
                    <a:pt x="19475069" y="0"/>
                    <a:pt x="19490310" y="15113"/>
                    <a:pt x="19490310" y="33909"/>
                  </a:cubicBezTo>
                  <a:lnTo>
                    <a:pt x="19490310" y="1116838"/>
                  </a:lnTo>
                  <a:cubicBezTo>
                    <a:pt x="19490310" y="1135507"/>
                    <a:pt x="19475196" y="1150747"/>
                    <a:pt x="19456400" y="1150747"/>
                  </a:cubicBezTo>
                  <a:lnTo>
                    <a:pt x="33909" y="1150747"/>
                  </a:lnTo>
                  <a:cubicBezTo>
                    <a:pt x="15113" y="1150747"/>
                    <a:pt x="0" y="1135634"/>
                    <a:pt x="0" y="1116838"/>
                  </a:cubicBezTo>
                  <a:lnTo>
                    <a:pt x="0" y="33909"/>
                  </a:lnTo>
                  <a:cubicBezTo>
                    <a:pt x="0" y="15113"/>
                    <a:pt x="15113" y="0"/>
                    <a:pt x="33909" y="0"/>
                  </a:cubicBezTo>
                  <a:moveTo>
                    <a:pt x="33909" y="67691"/>
                  </a:moveTo>
                  <a:lnTo>
                    <a:pt x="33909" y="33909"/>
                  </a:lnTo>
                  <a:lnTo>
                    <a:pt x="67691" y="33909"/>
                  </a:lnTo>
                  <a:lnTo>
                    <a:pt x="67691" y="1116838"/>
                  </a:lnTo>
                  <a:lnTo>
                    <a:pt x="33909" y="1116838"/>
                  </a:lnTo>
                  <a:lnTo>
                    <a:pt x="33909" y="1083056"/>
                  </a:lnTo>
                  <a:lnTo>
                    <a:pt x="19456400" y="1083056"/>
                  </a:lnTo>
                  <a:lnTo>
                    <a:pt x="19456400" y="1116965"/>
                  </a:lnTo>
                  <a:lnTo>
                    <a:pt x="19422490" y="1116965"/>
                  </a:lnTo>
                  <a:lnTo>
                    <a:pt x="19422490" y="33909"/>
                  </a:lnTo>
                  <a:lnTo>
                    <a:pt x="19456400" y="33909"/>
                  </a:lnTo>
                  <a:lnTo>
                    <a:pt x="19456400" y="67691"/>
                  </a:lnTo>
                  <a:lnTo>
                    <a:pt x="33909" y="67691"/>
                  </a:lnTo>
                  <a:close/>
                </a:path>
              </a:pathLst>
            </a:custGeom>
            <a:solidFill>
              <a:srgbClr val="213264"/>
            </a:solidFill>
          </p:spPr>
        </p:sp>
      </p:grpSp>
      <p:sp>
        <p:nvSpPr>
          <p:cNvPr name="TextBox 14" id="14"/>
          <p:cNvSpPr txBox="true"/>
          <p:nvPr/>
        </p:nvSpPr>
        <p:spPr>
          <a:xfrm rot="0">
            <a:off x="276400" y="181172"/>
            <a:ext cx="7724600" cy="723424"/>
          </a:xfrm>
          <a:prstGeom prst="rect">
            <a:avLst/>
          </a:prstGeom>
        </p:spPr>
        <p:txBody>
          <a:bodyPr anchor="t" rtlCol="false" tIns="0" lIns="0" bIns="0" rIns="0">
            <a:spAutoFit/>
          </a:bodyPr>
          <a:lstStyle/>
          <a:p>
            <a:pPr algn="l">
              <a:lnSpc>
                <a:spcPts val="4320"/>
              </a:lnSpc>
            </a:pPr>
            <a:r>
              <a:rPr lang="en-US" sz="3600">
                <a:solidFill>
                  <a:srgbClr val="FFFFFF"/>
                </a:solidFill>
                <a:latin typeface="Arial"/>
              </a:rPr>
              <a:t>Next Gen Employability Program</a:t>
            </a:r>
          </a:p>
        </p:txBody>
      </p:sp>
      <p:sp>
        <p:nvSpPr>
          <p:cNvPr name="TextBox 15" id="15"/>
          <p:cNvSpPr txBox="true"/>
          <p:nvPr/>
        </p:nvSpPr>
        <p:spPr>
          <a:xfrm rot="0">
            <a:off x="1257120" y="1178982"/>
            <a:ext cx="15772860" cy="1356316"/>
          </a:xfrm>
          <a:prstGeom prst="rect">
            <a:avLst/>
          </a:prstGeom>
        </p:spPr>
        <p:txBody>
          <a:bodyPr anchor="t" rtlCol="false" tIns="0" lIns="0" bIns="0" rIns="0">
            <a:spAutoFit/>
          </a:bodyPr>
          <a:lstStyle/>
          <a:p>
            <a:pPr algn="ctr">
              <a:lnSpc>
                <a:spcPts val="3359"/>
              </a:lnSpc>
            </a:pPr>
            <a:r>
              <a:rPr lang="en-US" sz="2799">
                <a:solidFill>
                  <a:srgbClr val="000000"/>
                </a:solidFill>
                <a:latin typeface="Arial Bold"/>
              </a:rPr>
              <a:t>Admin-Page</a:t>
            </a:r>
          </a:p>
        </p:txBody>
      </p:sp>
      <p:sp>
        <p:nvSpPr>
          <p:cNvPr name="Freeform 16" id="16"/>
          <p:cNvSpPr/>
          <p:nvPr/>
        </p:nvSpPr>
        <p:spPr>
          <a:xfrm flipH="false" flipV="false" rot="0">
            <a:off x="2627940" y="2243738"/>
            <a:ext cx="13032120" cy="7576456"/>
          </a:xfrm>
          <a:custGeom>
            <a:avLst/>
            <a:gdLst/>
            <a:ahLst/>
            <a:cxnLst/>
            <a:rect r="r" b="b" t="t" l="l"/>
            <a:pathLst>
              <a:path h="7576456" w="13032120">
                <a:moveTo>
                  <a:pt x="0" y="0"/>
                </a:moveTo>
                <a:lnTo>
                  <a:pt x="13032120" y="0"/>
                </a:lnTo>
                <a:lnTo>
                  <a:pt x="13032120" y="7576456"/>
                </a:lnTo>
                <a:lnTo>
                  <a:pt x="0" y="7576456"/>
                </a:lnTo>
                <a:lnTo>
                  <a:pt x="0" y="0"/>
                </a:lnTo>
                <a:close/>
              </a:path>
            </a:pathLst>
          </a:custGeom>
          <a:blipFill>
            <a:blip r:embed="rId3"/>
            <a:stretch>
              <a:fillRect l="-10323" t="0" r="-10323" b="0"/>
            </a:stretch>
          </a:blipFill>
        </p:spPr>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4566856" y="125568"/>
            <a:ext cx="2218944" cy="1169312"/>
            <a:chOff x="0" y="0"/>
            <a:chExt cx="2958592" cy="1559083"/>
          </a:xfrm>
        </p:grpSpPr>
        <p:sp>
          <p:nvSpPr>
            <p:cNvPr name="Freeform 3" id="3"/>
            <p:cNvSpPr/>
            <p:nvPr/>
          </p:nvSpPr>
          <p:spPr>
            <a:xfrm flipH="false" flipV="false" rot="0">
              <a:off x="0" y="0"/>
              <a:ext cx="2958592" cy="1559052"/>
            </a:xfrm>
            <a:custGeom>
              <a:avLst/>
              <a:gdLst/>
              <a:ahLst/>
              <a:cxnLst/>
              <a:rect r="r" b="b" t="t" l="l"/>
              <a:pathLst>
                <a:path h="1559052" w="2958592">
                  <a:moveTo>
                    <a:pt x="0" y="0"/>
                  </a:moveTo>
                  <a:lnTo>
                    <a:pt x="2958592" y="0"/>
                  </a:lnTo>
                  <a:lnTo>
                    <a:pt x="2958592" y="1559052"/>
                  </a:lnTo>
                  <a:lnTo>
                    <a:pt x="0" y="1559052"/>
                  </a:lnTo>
                  <a:close/>
                </a:path>
              </a:pathLst>
            </a:custGeom>
            <a:solidFill>
              <a:srgbClr val="FFFFFF"/>
            </a:solidFill>
          </p:spPr>
        </p:sp>
      </p:grpSp>
      <p:sp>
        <p:nvSpPr>
          <p:cNvPr name="Freeform 4" id="4" descr="A close up of a sign  Description automatically generated"/>
          <p:cNvSpPr/>
          <p:nvPr/>
        </p:nvSpPr>
        <p:spPr>
          <a:xfrm flipH="false" flipV="false" rot="0">
            <a:off x="15599502" y="177834"/>
            <a:ext cx="2467748" cy="824952"/>
          </a:xfrm>
          <a:custGeom>
            <a:avLst/>
            <a:gdLst/>
            <a:ahLst/>
            <a:cxnLst/>
            <a:rect r="r" b="b" t="t" l="l"/>
            <a:pathLst>
              <a:path h="824952" w="2467748">
                <a:moveTo>
                  <a:pt x="0" y="0"/>
                </a:moveTo>
                <a:lnTo>
                  <a:pt x="2467748" y="0"/>
                </a:lnTo>
                <a:lnTo>
                  <a:pt x="2467748" y="824952"/>
                </a:lnTo>
                <a:lnTo>
                  <a:pt x="0" y="824952"/>
                </a:lnTo>
                <a:lnTo>
                  <a:pt x="0" y="0"/>
                </a:lnTo>
                <a:close/>
              </a:path>
            </a:pathLst>
          </a:custGeom>
          <a:blipFill>
            <a:blip r:embed="rId2"/>
            <a:stretch>
              <a:fillRect l="0" t="0" r="0" b="0"/>
            </a:stretch>
          </a:blipFill>
        </p:spPr>
      </p:sp>
      <p:grpSp>
        <p:nvGrpSpPr>
          <p:cNvPr name="Group 5" id="5"/>
          <p:cNvGrpSpPr/>
          <p:nvPr/>
        </p:nvGrpSpPr>
        <p:grpSpPr>
          <a:xfrm rot="0">
            <a:off x="15189200" y="165134"/>
            <a:ext cx="330200" cy="824952"/>
            <a:chOff x="0" y="0"/>
            <a:chExt cx="440267" cy="1099936"/>
          </a:xfrm>
        </p:grpSpPr>
        <p:sp>
          <p:nvSpPr>
            <p:cNvPr name="Freeform 6" id="6"/>
            <p:cNvSpPr/>
            <p:nvPr/>
          </p:nvSpPr>
          <p:spPr>
            <a:xfrm flipH="false" flipV="false" rot="0">
              <a:off x="0" y="0"/>
              <a:ext cx="440309" cy="1099947"/>
            </a:xfrm>
            <a:custGeom>
              <a:avLst/>
              <a:gdLst/>
              <a:ahLst/>
              <a:cxnLst/>
              <a:rect r="r" b="b" t="t" l="l"/>
              <a:pathLst>
                <a:path h="1099947" w="440309">
                  <a:moveTo>
                    <a:pt x="0" y="0"/>
                  </a:moveTo>
                  <a:lnTo>
                    <a:pt x="440309" y="0"/>
                  </a:lnTo>
                  <a:lnTo>
                    <a:pt x="440309" y="1099947"/>
                  </a:lnTo>
                  <a:lnTo>
                    <a:pt x="0" y="1099947"/>
                  </a:lnTo>
                  <a:close/>
                </a:path>
              </a:pathLst>
            </a:custGeom>
            <a:solidFill>
              <a:srgbClr val="841910"/>
            </a:solidFill>
          </p:spPr>
        </p:sp>
      </p:grpSp>
      <p:grpSp>
        <p:nvGrpSpPr>
          <p:cNvPr name="Group 7" id="7"/>
          <p:cNvGrpSpPr/>
          <p:nvPr/>
        </p:nvGrpSpPr>
        <p:grpSpPr>
          <a:xfrm rot="0">
            <a:off x="14880498" y="165134"/>
            <a:ext cx="207102" cy="824952"/>
            <a:chOff x="0" y="0"/>
            <a:chExt cx="276136" cy="1099936"/>
          </a:xfrm>
        </p:grpSpPr>
        <p:sp>
          <p:nvSpPr>
            <p:cNvPr name="Freeform 8" id="8"/>
            <p:cNvSpPr/>
            <p:nvPr/>
          </p:nvSpPr>
          <p:spPr>
            <a:xfrm flipH="false" flipV="false" rot="0">
              <a:off x="0" y="0"/>
              <a:ext cx="276098" cy="1099947"/>
            </a:xfrm>
            <a:custGeom>
              <a:avLst/>
              <a:gdLst/>
              <a:ahLst/>
              <a:cxnLst/>
              <a:rect r="r" b="b" t="t" l="l"/>
              <a:pathLst>
                <a:path h="1099947" w="276098">
                  <a:moveTo>
                    <a:pt x="0" y="0"/>
                  </a:moveTo>
                  <a:lnTo>
                    <a:pt x="276098" y="0"/>
                  </a:lnTo>
                  <a:lnTo>
                    <a:pt x="276098" y="1099947"/>
                  </a:lnTo>
                  <a:lnTo>
                    <a:pt x="0" y="1099947"/>
                  </a:lnTo>
                  <a:close/>
                </a:path>
              </a:pathLst>
            </a:custGeom>
            <a:solidFill>
              <a:srgbClr val="213264"/>
            </a:solidFill>
          </p:spPr>
        </p:sp>
      </p:grpSp>
      <p:grpSp>
        <p:nvGrpSpPr>
          <p:cNvPr name="Group 9" id="9"/>
          <p:cNvGrpSpPr/>
          <p:nvPr/>
        </p:nvGrpSpPr>
        <p:grpSpPr>
          <a:xfrm rot="0">
            <a:off x="0" y="10172700"/>
            <a:ext cx="18288000" cy="139700"/>
            <a:chOff x="0" y="0"/>
            <a:chExt cx="24384000" cy="186267"/>
          </a:xfrm>
        </p:grpSpPr>
        <p:sp>
          <p:nvSpPr>
            <p:cNvPr name="Freeform 10" id="10"/>
            <p:cNvSpPr/>
            <p:nvPr/>
          </p:nvSpPr>
          <p:spPr>
            <a:xfrm flipH="false" flipV="false" rot="0">
              <a:off x="0" y="0"/>
              <a:ext cx="24384000" cy="186309"/>
            </a:xfrm>
            <a:custGeom>
              <a:avLst/>
              <a:gdLst/>
              <a:ahLst/>
              <a:cxnLst/>
              <a:rect r="r" b="b" t="t" l="l"/>
              <a:pathLst>
                <a:path h="186309" w="24384000">
                  <a:moveTo>
                    <a:pt x="0" y="0"/>
                  </a:moveTo>
                  <a:lnTo>
                    <a:pt x="24384000" y="0"/>
                  </a:lnTo>
                  <a:lnTo>
                    <a:pt x="24384000" y="186309"/>
                  </a:lnTo>
                  <a:lnTo>
                    <a:pt x="0" y="186309"/>
                  </a:lnTo>
                  <a:close/>
                </a:path>
              </a:pathLst>
            </a:custGeom>
            <a:solidFill>
              <a:srgbClr val="213264"/>
            </a:solidFill>
          </p:spPr>
        </p:sp>
      </p:grpSp>
      <p:grpSp>
        <p:nvGrpSpPr>
          <p:cNvPr name="Group 11" id="11"/>
          <p:cNvGrpSpPr/>
          <p:nvPr/>
        </p:nvGrpSpPr>
        <p:grpSpPr>
          <a:xfrm rot="0">
            <a:off x="-25400" y="152434"/>
            <a:ext cx="14617656" cy="863052"/>
            <a:chOff x="0" y="0"/>
            <a:chExt cx="19490208" cy="1150736"/>
          </a:xfrm>
        </p:grpSpPr>
        <p:sp>
          <p:nvSpPr>
            <p:cNvPr name="Freeform 12" id="12"/>
            <p:cNvSpPr/>
            <p:nvPr/>
          </p:nvSpPr>
          <p:spPr>
            <a:xfrm flipH="false" flipV="false" rot="0">
              <a:off x="33909" y="33909"/>
              <a:ext cx="19422491" cy="1082929"/>
            </a:xfrm>
            <a:custGeom>
              <a:avLst/>
              <a:gdLst/>
              <a:ahLst/>
              <a:cxnLst/>
              <a:rect r="r" b="b" t="t" l="l"/>
              <a:pathLst>
                <a:path h="1082929" w="19422491">
                  <a:moveTo>
                    <a:pt x="0" y="0"/>
                  </a:moveTo>
                  <a:lnTo>
                    <a:pt x="19422491" y="0"/>
                  </a:lnTo>
                  <a:lnTo>
                    <a:pt x="19422491" y="1082929"/>
                  </a:lnTo>
                  <a:lnTo>
                    <a:pt x="0" y="1082929"/>
                  </a:lnTo>
                  <a:close/>
                </a:path>
              </a:pathLst>
            </a:custGeom>
            <a:solidFill>
              <a:srgbClr val="213264"/>
            </a:solidFill>
          </p:spPr>
        </p:sp>
        <p:sp>
          <p:nvSpPr>
            <p:cNvPr name="Freeform 13" id="13"/>
            <p:cNvSpPr/>
            <p:nvPr/>
          </p:nvSpPr>
          <p:spPr>
            <a:xfrm flipH="false" flipV="false" rot="0">
              <a:off x="0" y="0"/>
              <a:ext cx="19490310" cy="1150747"/>
            </a:xfrm>
            <a:custGeom>
              <a:avLst/>
              <a:gdLst/>
              <a:ahLst/>
              <a:cxnLst/>
              <a:rect r="r" b="b" t="t" l="l"/>
              <a:pathLst>
                <a:path h="1150747" w="19490310">
                  <a:moveTo>
                    <a:pt x="33909" y="0"/>
                  </a:moveTo>
                  <a:lnTo>
                    <a:pt x="19456400" y="0"/>
                  </a:lnTo>
                  <a:cubicBezTo>
                    <a:pt x="19475069" y="0"/>
                    <a:pt x="19490310" y="15113"/>
                    <a:pt x="19490310" y="33909"/>
                  </a:cubicBezTo>
                  <a:lnTo>
                    <a:pt x="19490310" y="1116838"/>
                  </a:lnTo>
                  <a:cubicBezTo>
                    <a:pt x="19490310" y="1135507"/>
                    <a:pt x="19475196" y="1150747"/>
                    <a:pt x="19456400" y="1150747"/>
                  </a:cubicBezTo>
                  <a:lnTo>
                    <a:pt x="33909" y="1150747"/>
                  </a:lnTo>
                  <a:cubicBezTo>
                    <a:pt x="15113" y="1150747"/>
                    <a:pt x="0" y="1135634"/>
                    <a:pt x="0" y="1116838"/>
                  </a:cubicBezTo>
                  <a:lnTo>
                    <a:pt x="0" y="33909"/>
                  </a:lnTo>
                  <a:cubicBezTo>
                    <a:pt x="0" y="15113"/>
                    <a:pt x="15113" y="0"/>
                    <a:pt x="33909" y="0"/>
                  </a:cubicBezTo>
                  <a:moveTo>
                    <a:pt x="33909" y="67691"/>
                  </a:moveTo>
                  <a:lnTo>
                    <a:pt x="33909" y="33909"/>
                  </a:lnTo>
                  <a:lnTo>
                    <a:pt x="67691" y="33909"/>
                  </a:lnTo>
                  <a:lnTo>
                    <a:pt x="67691" y="1116838"/>
                  </a:lnTo>
                  <a:lnTo>
                    <a:pt x="33909" y="1116838"/>
                  </a:lnTo>
                  <a:lnTo>
                    <a:pt x="33909" y="1083056"/>
                  </a:lnTo>
                  <a:lnTo>
                    <a:pt x="19456400" y="1083056"/>
                  </a:lnTo>
                  <a:lnTo>
                    <a:pt x="19456400" y="1116965"/>
                  </a:lnTo>
                  <a:lnTo>
                    <a:pt x="19422490" y="1116965"/>
                  </a:lnTo>
                  <a:lnTo>
                    <a:pt x="19422490" y="33909"/>
                  </a:lnTo>
                  <a:lnTo>
                    <a:pt x="19456400" y="33909"/>
                  </a:lnTo>
                  <a:lnTo>
                    <a:pt x="19456400" y="67691"/>
                  </a:lnTo>
                  <a:lnTo>
                    <a:pt x="33909" y="67691"/>
                  </a:lnTo>
                  <a:close/>
                </a:path>
              </a:pathLst>
            </a:custGeom>
            <a:solidFill>
              <a:srgbClr val="213264"/>
            </a:solidFill>
          </p:spPr>
        </p:sp>
      </p:grpSp>
      <p:sp>
        <p:nvSpPr>
          <p:cNvPr name="TextBox 14" id="14"/>
          <p:cNvSpPr txBox="true"/>
          <p:nvPr/>
        </p:nvSpPr>
        <p:spPr>
          <a:xfrm rot="0">
            <a:off x="276400" y="181172"/>
            <a:ext cx="7724600" cy="723424"/>
          </a:xfrm>
          <a:prstGeom prst="rect">
            <a:avLst/>
          </a:prstGeom>
        </p:spPr>
        <p:txBody>
          <a:bodyPr anchor="t" rtlCol="false" tIns="0" lIns="0" bIns="0" rIns="0">
            <a:spAutoFit/>
          </a:bodyPr>
          <a:lstStyle/>
          <a:p>
            <a:pPr algn="l">
              <a:lnSpc>
                <a:spcPts val="4320"/>
              </a:lnSpc>
            </a:pPr>
            <a:r>
              <a:rPr lang="en-US" sz="3600">
                <a:solidFill>
                  <a:srgbClr val="FFFFFF"/>
                </a:solidFill>
                <a:latin typeface="Arial"/>
              </a:rPr>
              <a:t>Next Gen Employability Program</a:t>
            </a:r>
          </a:p>
        </p:txBody>
      </p:sp>
      <p:sp>
        <p:nvSpPr>
          <p:cNvPr name="TextBox 15" id="15"/>
          <p:cNvSpPr txBox="true"/>
          <p:nvPr/>
        </p:nvSpPr>
        <p:spPr>
          <a:xfrm rot="0">
            <a:off x="1257120" y="1178982"/>
            <a:ext cx="15772860" cy="1356316"/>
          </a:xfrm>
          <a:prstGeom prst="rect">
            <a:avLst/>
          </a:prstGeom>
        </p:spPr>
        <p:txBody>
          <a:bodyPr anchor="t" rtlCol="false" tIns="0" lIns="0" bIns="0" rIns="0">
            <a:spAutoFit/>
          </a:bodyPr>
          <a:lstStyle/>
          <a:p>
            <a:pPr algn="ctr">
              <a:lnSpc>
                <a:spcPts val="3359"/>
              </a:lnSpc>
            </a:pPr>
            <a:r>
              <a:rPr lang="en-US" sz="2799">
                <a:solidFill>
                  <a:srgbClr val="000000"/>
                </a:solidFill>
                <a:latin typeface="Arial Bold"/>
              </a:rPr>
              <a:t>Add/Update User-Page</a:t>
            </a:r>
          </a:p>
        </p:txBody>
      </p:sp>
      <p:sp>
        <p:nvSpPr>
          <p:cNvPr name="Freeform 16" id="16"/>
          <p:cNvSpPr/>
          <p:nvPr/>
        </p:nvSpPr>
        <p:spPr>
          <a:xfrm flipH="false" flipV="false" rot="0">
            <a:off x="2428154" y="2305210"/>
            <a:ext cx="13262642" cy="7315200"/>
          </a:xfrm>
          <a:custGeom>
            <a:avLst/>
            <a:gdLst/>
            <a:ahLst/>
            <a:cxnLst/>
            <a:rect r="r" b="b" t="t" l="l"/>
            <a:pathLst>
              <a:path h="7315200" w="13262642">
                <a:moveTo>
                  <a:pt x="0" y="0"/>
                </a:moveTo>
                <a:lnTo>
                  <a:pt x="13262642" y="0"/>
                </a:lnTo>
                <a:lnTo>
                  <a:pt x="13262642" y="7315200"/>
                </a:lnTo>
                <a:lnTo>
                  <a:pt x="0" y="7315200"/>
                </a:lnTo>
                <a:lnTo>
                  <a:pt x="0" y="0"/>
                </a:lnTo>
                <a:close/>
              </a:path>
            </a:pathLst>
          </a:custGeom>
          <a:blipFill>
            <a:blip r:embed="rId3"/>
            <a:stretch>
              <a:fillRect l="-8599" t="0" r="-8599" b="0"/>
            </a:stretch>
          </a:blipFill>
        </p:spPr>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4566856" y="125568"/>
            <a:ext cx="2218944" cy="1169312"/>
            <a:chOff x="0" y="0"/>
            <a:chExt cx="2958592" cy="1559083"/>
          </a:xfrm>
        </p:grpSpPr>
        <p:sp>
          <p:nvSpPr>
            <p:cNvPr name="Freeform 3" id="3"/>
            <p:cNvSpPr/>
            <p:nvPr/>
          </p:nvSpPr>
          <p:spPr>
            <a:xfrm flipH="false" flipV="false" rot="0">
              <a:off x="0" y="0"/>
              <a:ext cx="2958592" cy="1559052"/>
            </a:xfrm>
            <a:custGeom>
              <a:avLst/>
              <a:gdLst/>
              <a:ahLst/>
              <a:cxnLst/>
              <a:rect r="r" b="b" t="t" l="l"/>
              <a:pathLst>
                <a:path h="1559052" w="2958592">
                  <a:moveTo>
                    <a:pt x="0" y="0"/>
                  </a:moveTo>
                  <a:lnTo>
                    <a:pt x="2958592" y="0"/>
                  </a:lnTo>
                  <a:lnTo>
                    <a:pt x="2958592" y="1559052"/>
                  </a:lnTo>
                  <a:lnTo>
                    <a:pt x="0" y="1559052"/>
                  </a:lnTo>
                  <a:close/>
                </a:path>
              </a:pathLst>
            </a:custGeom>
            <a:solidFill>
              <a:srgbClr val="FFFFFF"/>
            </a:solidFill>
          </p:spPr>
        </p:sp>
      </p:grpSp>
      <p:sp>
        <p:nvSpPr>
          <p:cNvPr name="Freeform 4" id="4" descr="A close up of a sign  Description automatically generated"/>
          <p:cNvSpPr/>
          <p:nvPr/>
        </p:nvSpPr>
        <p:spPr>
          <a:xfrm flipH="false" flipV="false" rot="0">
            <a:off x="15599502" y="177834"/>
            <a:ext cx="2467748" cy="824952"/>
          </a:xfrm>
          <a:custGeom>
            <a:avLst/>
            <a:gdLst/>
            <a:ahLst/>
            <a:cxnLst/>
            <a:rect r="r" b="b" t="t" l="l"/>
            <a:pathLst>
              <a:path h="824952" w="2467748">
                <a:moveTo>
                  <a:pt x="0" y="0"/>
                </a:moveTo>
                <a:lnTo>
                  <a:pt x="2467748" y="0"/>
                </a:lnTo>
                <a:lnTo>
                  <a:pt x="2467748" y="824952"/>
                </a:lnTo>
                <a:lnTo>
                  <a:pt x="0" y="824952"/>
                </a:lnTo>
                <a:lnTo>
                  <a:pt x="0" y="0"/>
                </a:lnTo>
                <a:close/>
              </a:path>
            </a:pathLst>
          </a:custGeom>
          <a:blipFill>
            <a:blip r:embed="rId2"/>
            <a:stretch>
              <a:fillRect l="0" t="0" r="0" b="0"/>
            </a:stretch>
          </a:blipFill>
        </p:spPr>
      </p:sp>
      <p:grpSp>
        <p:nvGrpSpPr>
          <p:cNvPr name="Group 5" id="5"/>
          <p:cNvGrpSpPr/>
          <p:nvPr/>
        </p:nvGrpSpPr>
        <p:grpSpPr>
          <a:xfrm rot="0">
            <a:off x="15189200" y="165134"/>
            <a:ext cx="330200" cy="824952"/>
            <a:chOff x="0" y="0"/>
            <a:chExt cx="440267" cy="1099936"/>
          </a:xfrm>
        </p:grpSpPr>
        <p:sp>
          <p:nvSpPr>
            <p:cNvPr name="Freeform 6" id="6"/>
            <p:cNvSpPr/>
            <p:nvPr/>
          </p:nvSpPr>
          <p:spPr>
            <a:xfrm flipH="false" flipV="false" rot="0">
              <a:off x="0" y="0"/>
              <a:ext cx="440309" cy="1099947"/>
            </a:xfrm>
            <a:custGeom>
              <a:avLst/>
              <a:gdLst/>
              <a:ahLst/>
              <a:cxnLst/>
              <a:rect r="r" b="b" t="t" l="l"/>
              <a:pathLst>
                <a:path h="1099947" w="440309">
                  <a:moveTo>
                    <a:pt x="0" y="0"/>
                  </a:moveTo>
                  <a:lnTo>
                    <a:pt x="440309" y="0"/>
                  </a:lnTo>
                  <a:lnTo>
                    <a:pt x="440309" y="1099947"/>
                  </a:lnTo>
                  <a:lnTo>
                    <a:pt x="0" y="1099947"/>
                  </a:lnTo>
                  <a:close/>
                </a:path>
              </a:pathLst>
            </a:custGeom>
            <a:solidFill>
              <a:srgbClr val="841910"/>
            </a:solidFill>
          </p:spPr>
        </p:sp>
      </p:grpSp>
      <p:grpSp>
        <p:nvGrpSpPr>
          <p:cNvPr name="Group 7" id="7"/>
          <p:cNvGrpSpPr/>
          <p:nvPr/>
        </p:nvGrpSpPr>
        <p:grpSpPr>
          <a:xfrm rot="0">
            <a:off x="14880498" y="165134"/>
            <a:ext cx="207102" cy="824952"/>
            <a:chOff x="0" y="0"/>
            <a:chExt cx="276136" cy="1099936"/>
          </a:xfrm>
        </p:grpSpPr>
        <p:sp>
          <p:nvSpPr>
            <p:cNvPr name="Freeform 8" id="8"/>
            <p:cNvSpPr/>
            <p:nvPr/>
          </p:nvSpPr>
          <p:spPr>
            <a:xfrm flipH="false" flipV="false" rot="0">
              <a:off x="0" y="0"/>
              <a:ext cx="276098" cy="1099947"/>
            </a:xfrm>
            <a:custGeom>
              <a:avLst/>
              <a:gdLst/>
              <a:ahLst/>
              <a:cxnLst/>
              <a:rect r="r" b="b" t="t" l="l"/>
              <a:pathLst>
                <a:path h="1099947" w="276098">
                  <a:moveTo>
                    <a:pt x="0" y="0"/>
                  </a:moveTo>
                  <a:lnTo>
                    <a:pt x="276098" y="0"/>
                  </a:lnTo>
                  <a:lnTo>
                    <a:pt x="276098" y="1099947"/>
                  </a:lnTo>
                  <a:lnTo>
                    <a:pt x="0" y="1099947"/>
                  </a:lnTo>
                  <a:close/>
                </a:path>
              </a:pathLst>
            </a:custGeom>
            <a:solidFill>
              <a:srgbClr val="213264"/>
            </a:solidFill>
          </p:spPr>
        </p:sp>
      </p:grpSp>
      <p:grpSp>
        <p:nvGrpSpPr>
          <p:cNvPr name="Group 9" id="9"/>
          <p:cNvGrpSpPr/>
          <p:nvPr/>
        </p:nvGrpSpPr>
        <p:grpSpPr>
          <a:xfrm rot="0">
            <a:off x="0" y="10172700"/>
            <a:ext cx="18288000" cy="139700"/>
            <a:chOff x="0" y="0"/>
            <a:chExt cx="24384000" cy="186267"/>
          </a:xfrm>
        </p:grpSpPr>
        <p:sp>
          <p:nvSpPr>
            <p:cNvPr name="Freeform 10" id="10"/>
            <p:cNvSpPr/>
            <p:nvPr/>
          </p:nvSpPr>
          <p:spPr>
            <a:xfrm flipH="false" flipV="false" rot="0">
              <a:off x="0" y="0"/>
              <a:ext cx="24384000" cy="186309"/>
            </a:xfrm>
            <a:custGeom>
              <a:avLst/>
              <a:gdLst/>
              <a:ahLst/>
              <a:cxnLst/>
              <a:rect r="r" b="b" t="t" l="l"/>
              <a:pathLst>
                <a:path h="186309" w="24384000">
                  <a:moveTo>
                    <a:pt x="0" y="0"/>
                  </a:moveTo>
                  <a:lnTo>
                    <a:pt x="24384000" y="0"/>
                  </a:lnTo>
                  <a:lnTo>
                    <a:pt x="24384000" y="186309"/>
                  </a:lnTo>
                  <a:lnTo>
                    <a:pt x="0" y="186309"/>
                  </a:lnTo>
                  <a:close/>
                </a:path>
              </a:pathLst>
            </a:custGeom>
            <a:solidFill>
              <a:srgbClr val="213264"/>
            </a:solidFill>
          </p:spPr>
        </p:sp>
      </p:grpSp>
      <p:grpSp>
        <p:nvGrpSpPr>
          <p:cNvPr name="Group 11" id="11"/>
          <p:cNvGrpSpPr/>
          <p:nvPr/>
        </p:nvGrpSpPr>
        <p:grpSpPr>
          <a:xfrm rot="0">
            <a:off x="-25400" y="152434"/>
            <a:ext cx="14617656" cy="863052"/>
            <a:chOff x="0" y="0"/>
            <a:chExt cx="19490208" cy="1150736"/>
          </a:xfrm>
        </p:grpSpPr>
        <p:sp>
          <p:nvSpPr>
            <p:cNvPr name="Freeform 12" id="12"/>
            <p:cNvSpPr/>
            <p:nvPr/>
          </p:nvSpPr>
          <p:spPr>
            <a:xfrm flipH="false" flipV="false" rot="0">
              <a:off x="33909" y="33909"/>
              <a:ext cx="19422491" cy="1082929"/>
            </a:xfrm>
            <a:custGeom>
              <a:avLst/>
              <a:gdLst/>
              <a:ahLst/>
              <a:cxnLst/>
              <a:rect r="r" b="b" t="t" l="l"/>
              <a:pathLst>
                <a:path h="1082929" w="19422491">
                  <a:moveTo>
                    <a:pt x="0" y="0"/>
                  </a:moveTo>
                  <a:lnTo>
                    <a:pt x="19422491" y="0"/>
                  </a:lnTo>
                  <a:lnTo>
                    <a:pt x="19422491" y="1082929"/>
                  </a:lnTo>
                  <a:lnTo>
                    <a:pt x="0" y="1082929"/>
                  </a:lnTo>
                  <a:close/>
                </a:path>
              </a:pathLst>
            </a:custGeom>
            <a:solidFill>
              <a:srgbClr val="213264"/>
            </a:solidFill>
          </p:spPr>
        </p:sp>
        <p:sp>
          <p:nvSpPr>
            <p:cNvPr name="Freeform 13" id="13"/>
            <p:cNvSpPr/>
            <p:nvPr/>
          </p:nvSpPr>
          <p:spPr>
            <a:xfrm flipH="false" flipV="false" rot="0">
              <a:off x="0" y="0"/>
              <a:ext cx="19490310" cy="1150747"/>
            </a:xfrm>
            <a:custGeom>
              <a:avLst/>
              <a:gdLst/>
              <a:ahLst/>
              <a:cxnLst/>
              <a:rect r="r" b="b" t="t" l="l"/>
              <a:pathLst>
                <a:path h="1150747" w="19490310">
                  <a:moveTo>
                    <a:pt x="33909" y="0"/>
                  </a:moveTo>
                  <a:lnTo>
                    <a:pt x="19456400" y="0"/>
                  </a:lnTo>
                  <a:cubicBezTo>
                    <a:pt x="19475069" y="0"/>
                    <a:pt x="19490310" y="15113"/>
                    <a:pt x="19490310" y="33909"/>
                  </a:cubicBezTo>
                  <a:lnTo>
                    <a:pt x="19490310" y="1116838"/>
                  </a:lnTo>
                  <a:cubicBezTo>
                    <a:pt x="19490310" y="1135507"/>
                    <a:pt x="19475196" y="1150747"/>
                    <a:pt x="19456400" y="1150747"/>
                  </a:cubicBezTo>
                  <a:lnTo>
                    <a:pt x="33909" y="1150747"/>
                  </a:lnTo>
                  <a:cubicBezTo>
                    <a:pt x="15113" y="1150747"/>
                    <a:pt x="0" y="1135634"/>
                    <a:pt x="0" y="1116838"/>
                  </a:cubicBezTo>
                  <a:lnTo>
                    <a:pt x="0" y="33909"/>
                  </a:lnTo>
                  <a:cubicBezTo>
                    <a:pt x="0" y="15113"/>
                    <a:pt x="15113" y="0"/>
                    <a:pt x="33909" y="0"/>
                  </a:cubicBezTo>
                  <a:moveTo>
                    <a:pt x="33909" y="67691"/>
                  </a:moveTo>
                  <a:lnTo>
                    <a:pt x="33909" y="33909"/>
                  </a:lnTo>
                  <a:lnTo>
                    <a:pt x="67691" y="33909"/>
                  </a:lnTo>
                  <a:lnTo>
                    <a:pt x="67691" y="1116838"/>
                  </a:lnTo>
                  <a:lnTo>
                    <a:pt x="33909" y="1116838"/>
                  </a:lnTo>
                  <a:lnTo>
                    <a:pt x="33909" y="1083056"/>
                  </a:lnTo>
                  <a:lnTo>
                    <a:pt x="19456400" y="1083056"/>
                  </a:lnTo>
                  <a:lnTo>
                    <a:pt x="19456400" y="1116965"/>
                  </a:lnTo>
                  <a:lnTo>
                    <a:pt x="19422490" y="1116965"/>
                  </a:lnTo>
                  <a:lnTo>
                    <a:pt x="19422490" y="33909"/>
                  </a:lnTo>
                  <a:lnTo>
                    <a:pt x="19456400" y="33909"/>
                  </a:lnTo>
                  <a:lnTo>
                    <a:pt x="19456400" y="67691"/>
                  </a:lnTo>
                  <a:lnTo>
                    <a:pt x="33909" y="67691"/>
                  </a:lnTo>
                  <a:close/>
                </a:path>
              </a:pathLst>
            </a:custGeom>
            <a:solidFill>
              <a:srgbClr val="213264"/>
            </a:solidFill>
          </p:spPr>
        </p:sp>
      </p:grpSp>
      <p:sp>
        <p:nvSpPr>
          <p:cNvPr name="TextBox 14" id="14"/>
          <p:cNvSpPr txBox="true"/>
          <p:nvPr/>
        </p:nvSpPr>
        <p:spPr>
          <a:xfrm rot="0">
            <a:off x="276400" y="181172"/>
            <a:ext cx="7724600" cy="723424"/>
          </a:xfrm>
          <a:prstGeom prst="rect">
            <a:avLst/>
          </a:prstGeom>
        </p:spPr>
        <p:txBody>
          <a:bodyPr anchor="t" rtlCol="false" tIns="0" lIns="0" bIns="0" rIns="0">
            <a:spAutoFit/>
          </a:bodyPr>
          <a:lstStyle/>
          <a:p>
            <a:pPr algn="l">
              <a:lnSpc>
                <a:spcPts val="4320"/>
              </a:lnSpc>
            </a:pPr>
            <a:r>
              <a:rPr lang="en-US" sz="3600">
                <a:solidFill>
                  <a:srgbClr val="FFFFFF"/>
                </a:solidFill>
                <a:latin typeface="Arial"/>
              </a:rPr>
              <a:t>Next Gen Employability Program</a:t>
            </a:r>
          </a:p>
        </p:txBody>
      </p:sp>
      <p:sp>
        <p:nvSpPr>
          <p:cNvPr name="TextBox 15" id="15"/>
          <p:cNvSpPr txBox="true"/>
          <p:nvPr/>
        </p:nvSpPr>
        <p:spPr>
          <a:xfrm rot="0">
            <a:off x="1257120" y="1178982"/>
            <a:ext cx="15772860" cy="1356316"/>
          </a:xfrm>
          <a:prstGeom prst="rect">
            <a:avLst/>
          </a:prstGeom>
        </p:spPr>
        <p:txBody>
          <a:bodyPr anchor="t" rtlCol="false" tIns="0" lIns="0" bIns="0" rIns="0">
            <a:spAutoFit/>
          </a:bodyPr>
          <a:lstStyle/>
          <a:p>
            <a:pPr algn="ctr">
              <a:lnSpc>
                <a:spcPts val="3359"/>
              </a:lnSpc>
            </a:pPr>
            <a:r>
              <a:rPr lang="en-US" sz="2799">
                <a:solidFill>
                  <a:srgbClr val="000000"/>
                </a:solidFill>
                <a:latin typeface="Arial Bold"/>
              </a:rPr>
              <a:t>Add/Update Contact-Page</a:t>
            </a:r>
          </a:p>
        </p:txBody>
      </p:sp>
      <p:sp>
        <p:nvSpPr>
          <p:cNvPr name="Freeform 16" id="16"/>
          <p:cNvSpPr/>
          <p:nvPr/>
        </p:nvSpPr>
        <p:spPr>
          <a:xfrm flipH="false" flipV="false" rot="0">
            <a:off x="2382048" y="2228370"/>
            <a:ext cx="13247274" cy="7176888"/>
          </a:xfrm>
          <a:custGeom>
            <a:avLst/>
            <a:gdLst/>
            <a:ahLst/>
            <a:cxnLst/>
            <a:rect r="r" b="b" t="t" l="l"/>
            <a:pathLst>
              <a:path h="7176888" w="13247274">
                <a:moveTo>
                  <a:pt x="0" y="0"/>
                </a:moveTo>
                <a:lnTo>
                  <a:pt x="13247274" y="0"/>
                </a:lnTo>
                <a:lnTo>
                  <a:pt x="13247274" y="7176888"/>
                </a:lnTo>
                <a:lnTo>
                  <a:pt x="0" y="7176888"/>
                </a:lnTo>
                <a:lnTo>
                  <a:pt x="0" y="0"/>
                </a:lnTo>
                <a:close/>
              </a:path>
            </a:pathLst>
          </a:custGeom>
          <a:blipFill>
            <a:blip r:embed="rId3"/>
            <a:stretch>
              <a:fillRect l="-8411" t="0" r="-8411" b="0"/>
            </a:stretch>
          </a:blipFill>
        </p:spPr>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4566856" y="125568"/>
            <a:ext cx="2218944" cy="1169312"/>
            <a:chOff x="0" y="0"/>
            <a:chExt cx="2958592" cy="1559083"/>
          </a:xfrm>
        </p:grpSpPr>
        <p:sp>
          <p:nvSpPr>
            <p:cNvPr name="Freeform 3" id="3"/>
            <p:cNvSpPr/>
            <p:nvPr/>
          </p:nvSpPr>
          <p:spPr>
            <a:xfrm flipH="false" flipV="false" rot="0">
              <a:off x="0" y="0"/>
              <a:ext cx="2958592" cy="1559052"/>
            </a:xfrm>
            <a:custGeom>
              <a:avLst/>
              <a:gdLst/>
              <a:ahLst/>
              <a:cxnLst/>
              <a:rect r="r" b="b" t="t" l="l"/>
              <a:pathLst>
                <a:path h="1559052" w="2958592">
                  <a:moveTo>
                    <a:pt x="0" y="0"/>
                  </a:moveTo>
                  <a:lnTo>
                    <a:pt x="2958592" y="0"/>
                  </a:lnTo>
                  <a:lnTo>
                    <a:pt x="2958592" y="1559052"/>
                  </a:lnTo>
                  <a:lnTo>
                    <a:pt x="0" y="1559052"/>
                  </a:lnTo>
                  <a:close/>
                </a:path>
              </a:pathLst>
            </a:custGeom>
            <a:solidFill>
              <a:srgbClr val="FFFFFF"/>
            </a:solidFill>
          </p:spPr>
        </p:sp>
      </p:grpSp>
      <p:sp>
        <p:nvSpPr>
          <p:cNvPr name="Freeform 4" id="4" descr="A close up of a sign  Description automatically generated"/>
          <p:cNvSpPr/>
          <p:nvPr/>
        </p:nvSpPr>
        <p:spPr>
          <a:xfrm flipH="false" flipV="false" rot="0">
            <a:off x="15599502" y="177834"/>
            <a:ext cx="2467748" cy="824952"/>
          </a:xfrm>
          <a:custGeom>
            <a:avLst/>
            <a:gdLst/>
            <a:ahLst/>
            <a:cxnLst/>
            <a:rect r="r" b="b" t="t" l="l"/>
            <a:pathLst>
              <a:path h="824952" w="2467748">
                <a:moveTo>
                  <a:pt x="0" y="0"/>
                </a:moveTo>
                <a:lnTo>
                  <a:pt x="2467748" y="0"/>
                </a:lnTo>
                <a:lnTo>
                  <a:pt x="2467748" y="824952"/>
                </a:lnTo>
                <a:lnTo>
                  <a:pt x="0" y="824952"/>
                </a:lnTo>
                <a:lnTo>
                  <a:pt x="0" y="0"/>
                </a:lnTo>
                <a:close/>
              </a:path>
            </a:pathLst>
          </a:custGeom>
          <a:blipFill>
            <a:blip r:embed="rId2"/>
            <a:stretch>
              <a:fillRect l="0" t="0" r="0" b="0"/>
            </a:stretch>
          </a:blipFill>
        </p:spPr>
      </p:sp>
      <p:grpSp>
        <p:nvGrpSpPr>
          <p:cNvPr name="Group 5" id="5"/>
          <p:cNvGrpSpPr/>
          <p:nvPr/>
        </p:nvGrpSpPr>
        <p:grpSpPr>
          <a:xfrm rot="0">
            <a:off x="15189200" y="165134"/>
            <a:ext cx="330200" cy="824952"/>
            <a:chOff x="0" y="0"/>
            <a:chExt cx="440267" cy="1099936"/>
          </a:xfrm>
        </p:grpSpPr>
        <p:sp>
          <p:nvSpPr>
            <p:cNvPr name="Freeform 6" id="6"/>
            <p:cNvSpPr/>
            <p:nvPr/>
          </p:nvSpPr>
          <p:spPr>
            <a:xfrm flipH="false" flipV="false" rot="0">
              <a:off x="0" y="0"/>
              <a:ext cx="440309" cy="1099947"/>
            </a:xfrm>
            <a:custGeom>
              <a:avLst/>
              <a:gdLst/>
              <a:ahLst/>
              <a:cxnLst/>
              <a:rect r="r" b="b" t="t" l="l"/>
              <a:pathLst>
                <a:path h="1099947" w="440309">
                  <a:moveTo>
                    <a:pt x="0" y="0"/>
                  </a:moveTo>
                  <a:lnTo>
                    <a:pt x="440309" y="0"/>
                  </a:lnTo>
                  <a:lnTo>
                    <a:pt x="440309" y="1099947"/>
                  </a:lnTo>
                  <a:lnTo>
                    <a:pt x="0" y="1099947"/>
                  </a:lnTo>
                  <a:close/>
                </a:path>
              </a:pathLst>
            </a:custGeom>
            <a:solidFill>
              <a:srgbClr val="841910"/>
            </a:solidFill>
          </p:spPr>
        </p:sp>
      </p:grpSp>
      <p:grpSp>
        <p:nvGrpSpPr>
          <p:cNvPr name="Group 7" id="7"/>
          <p:cNvGrpSpPr/>
          <p:nvPr/>
        </p:nvGrpSpPr>
        <p:grpSpPr>
          <a:xfrm rot="0">
            <a:off x="14880498" y="165134"/>
            <a:ext cx="207102" cy="824952"/>
            <a:chOff x="0" y="0"/>
            <a:chExt cx="276136" cy="1099936"/>
          </a:xfrm>
        </p:grpSpPr>
        <p:sp>
          <p:nvSpPr>
            <p:cNvPr name="Freeform 8" id="8"/>
            <p:cNvSpPr/>
            <p:nvPr/>
          </p:nvSpPr>
          <p:spPr>
            <a:xfrm flipH="false" flipV="false" rot="0">
              <a:off x="0" y="0"/>
              <a:ext cx="276098" cy="1099947"/>
            </a:xfrm>
            <a:custGeom>
              <a:avLst/>
              <a:gdLst/>
              <a:ahLst/>
              <a:cxnLst/>
              <a:rect r="r" b="b" t="t" l="l"/>
              <a:pathLst>
                <a:path h="1099947" w="276098">
                  <a:moveTo>
                    <a:pt x="0" y="0"/>
                  </a:moveTo>
                  <a:lnTo>
                    <a:pt x="276098" y="0"/>
                  </a:lnTo>
                  <a:lnTo>
                    <a:pt x="276098" y="1099947"/>
                  </a:lnTo>
                  <a:lnTo>
                    <a:pt x="0" y="1099947"/>
                  </a:lnTo>
                  <a:close/>
                </a:path>
              </a:pathLst>
            </a:custGeom>
            <a:solidFill>
              <a:srgbClr val="213264"/>
            </a:solidFill>
          </p:spPr>
        </p:sp>
      </p:grpSp>
      <p:grpSp>
        <p:nvGrpSpPr>
          <p:cNvPr name="Group 9" id="9"/>
          <p:cNvGrpSpPr/>
          <p:nvPr/>
        </p:nvGrpSpPr>
        <p:grpSpPr>
          <a:xfrm rot="0">
            <a:off x="0" y="10172700"/>
            <a:ext cx="18288000" cy="139700"/>
            <a:chOff x="0" y="0"/>
            <a:chExt cx="24384000" cy="186267"/>
          </a:xfrm>
        </p:grpSpPr>
        <p:sp>
          <p:nvSpPr>
            <p:cNvPr name="Freeform 10" id="10"/>
            <p:cNvSpPr/>
            <p:nvPr/>
          </p:nvSpPr>
          <p:spPr>
            <a:xfrm flipH="false" flipV="false" rot="0">
              <a:off x="0" y="0"/>
              <a:ext cx="24384000" cy="186309"/>
            </a:xfrm>
            <a:custGeom>
              <a:avLst/>
              <a:gdLst/>
              <a:ahLst/>
              <a:cxnLst/>
              <a:rect r="r" b="b" t="t" l="l"/>
              <a:pathLst>
                <a:path h="186309" w="24384000">
                  <a:moveTo>
                    <a:pt x="0" y="0"/>
                  </a:moveTo>
                  <a:lnTo>
                    <a:pt x="24384000" y="0"/>
                  </a:lnTo>
                  <a:lnTo>
                    <a:pt x="24384000" y="186309"/>
                  </a:lnTo>
                  <a:lnTo>
                    <a:pt x="0" y="186309"/>
                  </a:lnTo>
                  <a:close/>
                </a:path>
              </a:pathLst>
            </a:custGeom>
            <a:solidFill>
              <a:srgbClr val="213264"/>
            </a:solidFill>
          </p:spPr>
        </p:sp>
      </p:grpSp>
      <p:grpSp>
        <p:nvGrpSpPr>
          <p:cNvPr name="Group 11" id="11"/>
          <p:cNvGrpSpPr/>
          <p:nvPr/>
        </p:nvGrpSpPr>
        <p:grpSpPr>
          <a:xfrm rot="0">
            <a:off x="-25400" y="152434"/>
            <a:ext cx="14617656" cy="863052"/>
            <a:chOff x="0" y="0"/>
            <a:chExt cx="19490208" cy="1150736"/>
          </a:xfrm>
        </p:grpSpPr>
        <p:sp>
          <p:nvSpPr>
            <p:cNvPr name="Freeform 12" id="12"/>
            <p:cNvSpPr/>
            <p:nvPr/>
          </p:nvSpPr>
          <p:spPr>
            <a:xfrm flipH="false" flipV="false" rot="0">
              <a:off x="33909" y="33909"/>
              <a:ext cx="19422491" cy="1082929"/>
            </a:xfrm>
            <a:custGeom>
              <a:avLst/>
              <a:gdLst/>
              <a:ahLst/>
              <a:cxnLst/>
              <a:rect r="r" b="b" t="t" l="l"/>
              <a:pathLst>
                <a:path h="1082929" w="19422491">
                  <a:moveTo>
                    <a:pt x="0" y="0"/>
                  </a:moveTo>
                  <a:lnTo>
                    <a:pt x="19422491" y="0"/>
                  </a:lnTo>
                  <a:lnTo>
                    <a:pt x="19422491" y="1082929"/>
                  </a:lnTo>
                  <a:lnTo>
                    <a:pt x="0" y="1082929"/>
                  </a:lnTo>
                  <a:close/>
                </a:path>
              </a:pathLst>
            </a:custGeom>
            <a:solidFill>
              <a:srgbClr val="213264"/>
            </a:solidFill>
          </p:spPr>
        </p:sp>
        <p:sp>
          <p:nvSpPr>
            <p:cNvPr name="Freeform 13" id="13"/>
            <p:cNvSpPr/>
            <p:nvPr/>
          </p:nvSpPr>
          <p:spPr>
            <a:xfrm flipH="false" flipV="false" rot="0">
              <a:off x="0" y="0"/>
              <a:ext cx="19490310" cy="1150747"/>
            </a:xfrm>
            <a:custGeom>
              <a:avLst/>
              <a:gdLst/>
              <a:ahLst/>
              <a:cxnLst/>
              <a:rect r="r" b="b" t="t" l="l"/>
              <a:pathLst>
                <a:path h="1150747" w="19490310">
                  <a:moveTo>
                    <a:pt x="33909" y="0"/>
                  </a:moveTo>
                  <a:lnTo>
                    <a:pt x="19456400" y="0"/>
                  </a:lnTo>
                  <a:cubicBezTo>
                    <a:pt x="19475069" y="0"/>
                    <a:pt x="19490310" y="15113"/>
                    <a:pt x="19490310" y="33909"/>
                  </a:cubicBezTo>
                  <a:lnTo>
                    <a:pt x="19490310" y="1116838"/>
                  </a:lnTo>
                  <a:cubicBezTo>
                    <a:pt x="19490310" y="1135507"/>
                    <a:pt x="19475196" y="1150747"/>
                    <a:pt x="19456400" y="1150747"/>
                  </a:cubicBezTo>
                  <a:lnTo>
                    <a:pt x="33909" y="1150747"/>
                  </a:lnTo>
                  <a:cubicBezTo>
                    <a:pt x="15113" y="1150747"/>
                    <a:pt x="0" y="1135634"/>
                    <a:pt x="0" y="1116838"/>
                  </a:cubicBezTo>
                  <a:lnTo>
                    <a:pt x="0" y="33909"/>
                  </a:lnTo>
                  <a:cubicBezTo>
                    <a:pt x="0" y="15113"/>
                    <a:pt x="15113" y="0"/>
                    <a:pt x="33909" y="0"/>
                  </a:cubicBezTo>
                  <a:moveTo>
                    <a:pt x="33909" y="67691"/>
                  </a:moveTo>
                  <a:lnTo>
                    <a:pt x="33909" y="33909"/>
                  </a:lnTo>
                  <a:lnTo>
                    <a:pt x="67691" y="33909"/>
                  </a:lnTo>
                  <a:lnTo>
                    <a:pt x="67691" y="1116838"/>
                  </a:lnTo>
                  <a:lnTo>
                    <a:pt x="33909" y="1116838"/>
                  </a:lnTo>
                  <a:lnTo>
                    <a:pt x="33909" y="1083056"/>
                  </a:lnTo>
                  <a:lnTo>
                    <a:pt x="19456400" y="1083056"/>
                  </a:lnTo>
                  <a:lnTo>
                    <a:pt x="19456400" y="1116965"/>
                  </a:lnTo>
                  <a:lnTo>
                    <a:pt x="19422490" y="1116965"/>
                  </a:lnTo>
                  <a:lnTo>
                    <a:pt x="19422490" y="33909"/>
                  </a:lnTo>
                  <a:lnTo>
                    <a:pt x="19456400" y="33909"/>
                  </a:lnTo>
                  <a:lnTo>
                    <a:pt x="19456400" y="67691"/>
                  </a:lnTo>
                  <a:lnTo>
                    <a:pt x="33909" y="67691"/>
                  </a:lnTo>
                  <a:close/>
                </a:path>
              </a:pathLst>
            </a:custGeom>
            <a:solidFill>
              <a:srgbClr val="213264"/>
            </a:solidFill>
          </p:spPr>
        </p:sp>
      </p:grpSp>
      <p:sp>
        <p:nvSpPr>
          <p:cNvPr name="TextBox 14" id="14"/>
          <p:cNvSpPr txBox="true"/>
          <p:nvPr/>
        </p:nvSpPr>
        <p:spPr>
          <a:xfrm rot="0">
            <a:off x="276400" y="181172"/>
            <a:ext cx="7724600" cy="723424"/>
          </a:xfrm>
          <a:prstGeom prst="rect">
            <a:avLst/>
          </a:prstGeom>
        </p:spPr>
        <p:txBody>
          <a:bodyPr anchor="t" rtlCol="false" tIns="0" lIns="0" bIns="0" rIns="0">
            <a:spAutoFit/>
          </a:bodyPr>
          <a:lstStyle/>
          <a:p>
            <a:pPr algn="l">
              <a:lnSpc>
                <a:spcPts val="4320"/>
              </a:lnSpc>
            </a:pPr>
            <a:r>
              <a:rPr lang="en-US" sz="3600">
                <a:solidFill>
                  <a:srgbClr val="FFFFFF"/>
                </a:solidFill>
                <a:latin typeface="Arial"/>
              </a:rPr>
              <a:t>Next Gen Employability Program</a:t>
            </a:r>
          </a:p>
        </p:txBody>
      </p:sp>
      <p:sp>
        <p:nvSpPr>
          <p:cNvPr name="TextBox 15" id="15"/>
          <p:cNvSpPr txBox="true"/>
          <p:nvPr/>
        </p:nvSpPr>
        <p:spPr>
          <a:xfrm rot="0">
            <a:off x="1257120" y="1178982"/>
            <a:ext cx="15772860" cy="1356316"/>
          </a:xfrm>
          <a:prstGeom prst="rect">
            <a:avLst/>
          </a:prstGeom>
        </p:spPr>
        <p:txBody>
          <a:bodyPr anchor="t" rtlCol="false" tIns="0" lIns="0" bIns="0" rIns="0">
            <a:spAutoFit/>
          </a:bodyPr>
          <a:lstStyle/>
          <a:p>
            <a:pPr algn="ctr">
              <a:lnSpc>
                <a:spcPts val="3359"/>
              </a:lnSpc>
            </a:pPr>
            <a:r>
              <a:rPr lang="en-US" sz="2799">
                <a:solidFill>
                  <a:srgbClr val="000000"/>
                </a:solidFill>
                <a:latin typeface="Arial Bold"/>
              </a:rPr>
              <a:t>Update profile-Page</a:t>
            </a:r>
          </a:p>
        </p:txBody>
      </p:sp>
      <p:sp>
        <p:nvSpPr>
          <p:cNvPr name="Freeform 16" id="16"/>
          <p:cNvSpPr/>
          <p:nvPr/>
        </p:nvSpPr>
        <p:spPr>
          <a:xfrm flipH="false" flipV="false" rot="0">
            <a:off x="6370736" y="2182264"/>
            <a:ext cx="5545626" cy="7622562"/>
          </a:xfrm>
          <a:custGeom>
            <a:avLst/>
            <a:gdLst/>
            <a:ahLst/>
            <a:cxnLst/>
            <a:rect r="r" b="b" t="t" l="l"/>
            <a:pathLst>
              <a:path h="7622562" w="5545626">
                <a:moveTo>
                  <a:pt x="0" y="0"/>
                </a:moveTo>
                <a:lnTo>
                  <a:pt x="5545626" y="0"/>
                </a:lnTo>
                <a:lnTo>
                  <a:pt x="5545626" y="7622562"/>
                </a:lnTo>
                <a:lnTo>
                  <a:pt x="0" y="7622562"/>
                </a:lnTo>
                <a:lnTo>
                  <a:pt x="0" y="0"/>
                </a:lnTo>
                <a:close/>
              </a:path>
            </a:pathLst>
          </a:custGeom>
          <a:blipFill>
            <a:blip r:embed="rId3"/>
            <a:stretch>
              <a:fillRect l="0" t="-21677" r="0" b="-21677"/>
            </a:stretch>
          </a:blipFill>
        </p:spPr>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4566856" y="125568"/>
            <a:ext cx="2218944" cy="1169312"/>
            <a:chOff x="0" y="0"/>
            <a:chExt cx="2958592" cy="1559083"/>
          </a:xfrm>
        </p:grpSpPr>
        <p:sp>
          <p:nvSpPr>
            <p:cNvPr name="Freeform 3" id="3"/>
            <p:cNvSpPr/>
            <p:nvPr/>
          </p:nvSpPr>
          <p:spPr>
            <a:xfrm flipH="false" flipV="false" rot="0">
              <a:off x="0" y="0"/>
              <a:ext cx="2958592" cy="1559052"/>
            </a:xfrm>
            <a:custGeom>
              <a:avLst/>
              <a:gdLst/>
              <a:ahLst/>
              <a:cxnLst/>
              <a:rect r="r" b="b" t="t" l="l"/>
              <a:pathLst>
                <a:path h="1559052" w="2958592">
                  <a:moveTo>
                    <a:pt x="0" y="0"/>
                  </a:moveTo>
                  <a:lnTo>
                    <a:pt x="2958592" y="0"/>
                  </a:lnTo>
                  <a:lnTo>
                    <a:pt x="2958592" y="1559052"/>
                  </a:lnTo>
                  <a:lnTo>
                    <a:pt x="0" y="1559052"/>
                  </a:lnTo>
                  <a:close/>
                </a:path>
              </a:pathLst>
            </a:custGeom>
            <a:solidFill>
              <a:srgbClr val="FFFFFF"/>
            </a:solidFill>
          </p:spPr>
        </p:sp>
      </p:grpSp>
      <p:sp>
        <p:nvSpPr>
          <p:cNvPr name="Freeform 4" id="4" descr="A close up of a sign  Description automatically generated"/>
          <p:cNvSpPr/>
          <p:nvPr/>
        </p:nvSpPr>
        <p:spPr>
          <a:xfrm flipH="false" flipV="false" rot="0">
            <a:off x="15599502" y="177834"/>
            <a:ext cx="2467748" cy="824952"/>
          </a:xfrm>
          <a:custGeom>
            <a:avLst/>
            <a:gdLst/>
            <a:ahLst/>
            <a:cxnLst/>
            <a:rect r="r" b="b" t="t" l="l"/>
            <a:pathLst>
              <a:path h="824952" w="2467748">
                <a:moveTo>
                  <a:pt x="0" y="0"/>
                </a:moveTo>
                <a:lnTo>
                  <a:pt x="2467748" y="0"/>
                </a:lnTo>
                <a:lnTo>
                  <a:pt x="2467748" y="824952"/>
                </a:lnTo>
                <a:lnTo>
                  <a:pt x="0" y="824952"/>
                </a:lnTo>
                <a:lnTo>
                  <a:pt x="0" y="0"/>
                </a:lnTo>
                <a:close/>
              </a:path>
            </a:pathLst>
          </a:custGeom>
          <a:blipFill>
            <a:blip r:embed="rId2"/>
            <a:stretch>
              <a:fillRect l="0" t="0" r="0" b="0"/>
            </a:stretch>
          </a:blipFill>
        </p:spPr>
      </p:sp>
      <p:grpSp>
        <p:nvGrpSpPr>
          <p:cNvPr name="Group 5" id="5"/>
          <p:cNvGrpSpPr/>
          <p:nvPr/>
        </p:nvGrpSpPr>
        <p:grpSpPr>
          <a:xfrm rot="0">
            <a:off x="15189200" y="165134"/>
            <a:ext cx="330200" cy="824952"/>
            <a:chOff x="0" y="0"/>
            <a:chExt cx="440267" cy="1099936"/>
          </a:xfrm>
        </p:grpSpPr>
        <p:sp>
          <p:nvSpPr>
            <p:cNvPr name="Freeform 6" id="6"/>
            <p:cNvSpPr/>
            <p:nvPr/>
          </p:nvSpPr>
          <p:spPr>
            <a:xfrm flipH="false" flipV="false" rot="0">
              <a:off x="0" y="0"/>
              <a:ext cx="440309" cy="1099947"/>
            </a:xfrm>
            <a:custGeom>
              <a:avLst/>
              <a:gdLst/>
              <a:ahLst/>
              <a:cxnLst/>
              <a:rect r="r" b="b" t="t" l="l"/>
              <a:pathLst>
                <a:path h="1099947" w="440309">
                  <a:moveTo>
                    <a:pt x="0" y="0"/>
                  </a:moveTo>
                  <a:lnTo>
                    <a:pt x="440309" y="0"/>
                  </a:lnTo>
                  <a:lnTo>
                    <a:pt x="440309" y="1099947"/>
                  </a:lnTo>
                  <a:lnTo>
                    <a:pt x="0" y="1099947"/>
                  </a:lnTo>
                  <a:close/>
                </a:path>
              </a:pathLst>
            </a:custGeom>
            <a:solidFill>
              <a:srgbClr val="841910"/>
            </a:solidFill>
          </p:spPr>
        </p:sp>
      </p:grpSp>
      <p:grpSp>
        <p:nvGrpSpPr>
          <p:cNvPr name="Group 7" id="7"/>
          <p:cNvGrpSpPr/>
          <p:nvPr/>
        </p:nvGrpSpPr>
        <p:grpSpPr>
          <a:xfrm rot="0">
            <a:off x="14880498" y="165134"/>
            <a:ext cx="207102" cy="824952"/>
            <a:chOff x="0" y="0"/>
            <a:chExt cx="276136" cy="1099936"/>
          </a:xfrm>
        </p:grpSpPr>
        <p:sp>
          <p:nvSpPr>
            <p:cNvPr name="Freeform 8" id="8"/>
            <p:cNvSpPr/>
            <p:nvPr/>
          </p:nvSpPr>
          <p:spPr>
            <a:xfrm flipH="false" flipV="false" rot="0">
              <a:off x="0" y="0"/>
              <a:ext cx="276098" cy="1099947"/>
            </a:xfrm>
            <a:custGeom>
              <a:avLst/>
              <a:gdLst/>
              <a:ahLst/>
              <a:cxnLst/>
              <a:rect r="r" b="b" t="t" l="l"/>
              <a:pathLst>
                <a:path h="1099947" w="276098">
                  <a:moveTo>
                    <a:pt x="0" y="0"/>
                  </a:moveTo>
                  <a:lnTo>
                    <a:pt x="276098" y="0"/>
                  </a:lnTo>
                  <a:lnTo>
                    <a:pt x="276098" y="1099947"/>
                  </a:lnTo>
                  <a:lnTo>
                    <a:pt x="0" y="1099947"/>
                  </a:lnTo>
                  <a:close/>
                </a:path>
              </a:pathLst>
            </a:custGeom>
            <a:solidFill>
              <a:srgbClr val="213264"/>
            </a:solidFill>
          </p:spPr>
        </p:sp>
      </p:grpSp>
      <p:grpSp>
        <p:nvGrpSpPr>
          <p:cNvPr name="Group 9" id="9"/>
          <p:cNvGrpSpPr/>
          <p:nvPr/>
        </p:nvGrpSpPr>
        <p:grpSpPr>
          <a:xfrm rot="0">
            <a:off x="0" y="10172700"/>
            <a:ext cx="18288000" cy="139700"/>
            <a:chOff x="0" y="0"/>
            <a:chExt cx="24384000" cy="186267"/>
          </a:xfrm>
        </p:grpSpPr>
        <p:sp>
          <p:nvSpPr>
            <p:cNvPr name="Freeform 10" id="10"/>
            <p:cNvSpPr/>
            <p:nvPr/>
          </p:nvSpPr>
          <p:spPr>
            <a:xfrm flipH="false" flipV="false" rot="0">
              <a:off x="0" y="0"/>
              <a:ext cx="24384000" cy="186309"/>
            </a:xfrm>
            <a:custGeom>
              <a:avLst/>
              <a:gdLst/>
              <a:ahLst/>
              <a:cxnLst/>
              <a:rect r="r" b="b" t="t" l="l"/>
              <a:pathLst>
                <a:path h="186309" w="24384000">
                  <a:moveTo>
                    <a:pt x="0" y="0"/>
                  </a:moveTo>
                  <a:lnTo>
                    <a:pt x="24384000" y="0"/>
                  </a:lnTo>
                  <a:lnTo>
                    <a:pt x="24384000" y="186309"/>
                  </a:lnTo>
                  <a:lnTo>
                    <a:pt x="0" y="186309"/>
                  </a:lnTo>
                  <a:close/>
                </a:path>
              </a:pathLst>
            </a:custGeom>
            <a:solidFill>
              <a:srgbClr val="213264"/>
            </a:solidFill>
          </p:spPr>
        </p:sp>
      </p:grpSp>
      <p:grpSp>
        <p:nvGrpSpPr>
          <p:cNvPr name="Group 11" id="11"/>
          <p:cNvGrpSpPr/>
          <p:nvPr/>
        </p:nvGrpSpPr>
        <p:grpSpPr>
          <a:xfrm rot="0">
            <a:off x="-25400" y="152434"/>
            <a:ext cx="14617656" cy="863052"/>
            <a:chOff x="0" y="0"/>
            <a:chExt cx="19490208" cy="1150736"/>
          </a:xfrm>
        </p:grpSpPr>
        <p:sp>
          <p:nvSpPr>
            <p:cNvPr name="Freeform 12" id="12"/>
            <p:cNvSpPr/>
            <p:nvPr/>
          </p:nvSpPr>
          <p:spPr>
            <a:xfrm flipH="false" flipV="false" rot="0">
              <a:off x="33909" y="33909"/>
              <a:ext cx="19422491" cy="1082929"/>
            </a:xfrm>
            <a:custGeom>
              <a:avLst/>
              <a:gdLst/>
              <a:ahLst/>
              <a:cxnLst/>
              <a:rect r="r" b="b" t="t" l="l"/>
              <a:pathLst>
                <a:path h="1082929" w="19422491">
                  <a:moveTo>
                    <a:pt x="0" y="0"/>
                  </a:moveTo>
                  <a:lnTo>
                    <a:pt x="19422491" y="0"/>
                  </a:lnTo>
                  <a:lnTo>
                    <a:pt x="19422491" y="1082929"/>
                  </a:lnTo>
                  <a:lnTo>
                    <a:pt x="0" y="1082929"/>
                  </a:lnTo>
                  <a:close/>
                </a:path>
              </a:pathLst>
            </a:custGeom>
            <a:solidFill>
              <a:srgbClr val="213264"/>
            </a:solidFill>
          </p:spPr>
        </p:sp>
        <p:sp>
          <p:nvSpPr>
            <p:cNvPr name="Freeform 13" id="13"/>
            <p:cNvSpPr/>
            <p:nvPr/>
          </p:nvSpPr>
          <p:spPr>
            <a:xfrm flipH="false" flipV="false" rot="0">
              <a:off x="0" y="0"/>
              <a:ext cx="19490310" cy="1150747"/>
            </a:xfrm>
            <a:custGeom>
              <a:avLst/>
              <a:gdLst/>
              <a:ahLst/>
              <a:cxnLst/>
              <a:rect r="r" b="b" t="t" l="l"/>
              <a:pathLst>
                <a:path h="1150747" w="19490310">
                  <a:moveTo>
                    <a:pt x="33909" y="0"/>
                  </a:moveTo>
                  <a:lnTo>
                    <a:pt x="19456400" y="0"/>
                  </a:lnTo>
                  <a:cubicBezTo>
                    <a:pt x="19475069" y="0"/>
                    <a:pt x="19490310" y="15113"/>
                    <a:pt x="19490310" y="33909"/>
                  </a:cubicBezTo>
                  <a:lnTo>
                    <a:pt x="19490310" y="1116838"/>
                  </a:lnTo>
                  <a:cubicBezTo>
                    <a:pt x="19490310" y="1135507"/>
                    <a:pt x="19475196" y="1150747"/>
                    <a:pt x="19456400" y="1150747"/>
                  </a:cubicBezTo>
                  <a:lnTo>
                    <a:pt x="33909" y="1150747"/>
                  </a:lnTo>
                  <a:cubicBezTo>
                    <a:pt x="15113" y="1150747"/>
                    <a:pt x="0" y="1135634"/>
                    <a:pt x="0" y="1116838"/>
                  </a:cubicBezTo>
                  <a:lnTo>
                    <a:pt x="0" y="33909"/>
                  </a:lnTo>
                  <a:cubicBezTo>
                    <a:pt x="0" y="15113"/>
                    <a:pt x="15113" y="0"/>
                    <a:pt x="33909" y="0"/>
                  </a:cubicBezTo>
                  <a:moveTo>
                    <a:pt x="33909" y="67691"/>
                  </a:moveTo>
                  <a:lnTo>
                    <a:pt x="33909" y="33909"/>
                  </a:lnTo>
                  <a:lnTo>
                    <a:pt x="67691" y="33909"/>
                  </a:lnTo>
                  <a:lnTo>
                    <a:pt x="67691" y="1116838"/>
                  </a:lnTo>
                  <a:lnTo>
                    <a:pt x="33909" y="1116838"/>
                  </a:lnTo>
                  <a:lnTo>
                    <a:pt x="33909" y="1083056"/>
                  </a:lnTo>
                  <a:lnTo>
                    <a:pt x="19456400" y="1083056"/>
                  </a:lnTo>
                  <a:lnTo>
                    <a:pt x="19456400" y="1116965"/>
                  </a:lnTo>
                  <a:lnTo>
                    <a:pt x="19422490" y="1116965"/>
                  </a:lnTo>
                  <a:lnTo>
                    <a:pt x="19422490" y="33909"/>
                  </a:lnTo>
                  <a:lnTo>
                    <a:pt x="19456400" y="33909"/>
                  </a:lnTo>
                  <a:lnTo>
                    <a:pt x="19456400" y="67691"/>
                  </a:lnTo>
                  <a:lnTo>
                    <a:pt x="33909" y="67691"/>
                  </a:lnTo>
                  <a:close/>
                </a:path>
              </a:pathLst>
            </a:custGeom>
            <a:solidFill>
              <a:srgbClr val="213264"/>
            </a:solidFill>
          </p:spPr>
        </p:sp>
      </p:grpSp>
      <p:sp>
        <p:nvSpPr>
          <p:cNvPr name="TextBox 14" id="14"/>
          <p:cNvSpPr txBox="true"/>
          <p:nvPr/>
        </p:nvSpPr>
        <p:spPr>
          <a:xfrm rot="0">
            <a:off x="276400" y="181172"/>
            <a:ext cx="7724600" cy="723424"/>
          </a:xfrm>
          <a:prstGeom prst="rect">
            <a:avLst/>
          </a:prstGeom>
        </p:spPr>
        <p:txBody>
          <a:bodyPr anchor="t" rtlCol="false" tIns="0" lIns="0" bIns="0" rIns="0">
            <a:spAutoFit/>
          </a:bodyPr>
          <a:lstStyle/>
          <a:p>
            <a:pPr algn="l">
              <a:lnSpc>
                <a:spcPts val="4320"/>
              </a:lnSpc>
            </a:pPr>
            <a:r>
              <a:rPr lang="en-US" sz="3600">
                <a:solidFill>
                  <a:srgbClr val="FFFFFF"/>
                </a:solidFill>
                <a:latin typeface="Arial"/>
              </a:rPr>
              <a:t>Next Gen Employability Program</a:t>
            </a:r>
          </a:p>
        </p:txBody>
      </p:sp>
      <p:sp>
        <p:nvSpPr>
          <p:cNvPr name="TextBox 15" id="15"/>
          <p:cNvSpPr txBox="true"/>
          <p:nvPr/>
        </p:nvSpPr>
        <p:spPr>
          <a:xfrm rot="0">
            <a:off x="1257120" y="1178982"/>
            <a:ext cx="15772860" cy="1356316"/>
          </a:xfrm>
          <a:prstGeom prst="rect">
            <a:avLst/>
          </a:prstGeom>
        </p:spPr>
        <p:txBody>
          <a:bodyPr anchor="t" rtlCol="false" tIns="0" lIns="0" bIns="0" rIns="0">
            <a:spAutoFit/>
          </a:bodyPr>
          <a:lstStyle/>
          <a:p>
            <a:pPr algn="ctr">
              <a:lnSpc>
                <a:spcPts val="3359"/>
              </a:lnSpc>
            </a:pPr>
            <a:r>
              <a:rPr lang="en-US" sz="2799">
                <a:solidFill>
                  <a:srgbClr val="000000"/>
                </a:solidFill>
                <a:latin typeface="Arial Bold"/>
              </a:rPr>
              <a:t>Add Notes-Page</a:t>
            </a:r>
          </a:p>
        </p:txBody>
      </p:sp>
      <p:sp>
        <p:nvSpPr>
          <p:cNvPr name="Freeform 16" id="16"/>
          <p:cNvSpPr/>
          <p:nvPr/>
        </p:nvSpPr>
        <p:spPr>
          <a:xfrm flipH="false" flipV="false" rot="0">
            <a:off x="2515138" y="2228370"/>
            <a:ext cx="13237132" cy="7299832"/>
          </a:xfrm>
          <a:custGeom>
            <a:avLst/>
            <a:gdLst/>
            <a:ahLst/>
            <a:cxnLst/>
            <a:rect r="r" b="b" t="t" l="l"/>
            <a:pathLst>
              <a:path h="7299832" w="13237132">
                <a:moveTo>
                  <a:pt x="0" y="0"/>
                </a:moveTo>
                <a:lnTo>
                  <a:pt x="13237132" y="0"/>
                </a:lnTo>
                <a:lnTo>
                  <a:pt x="13237132" y="7299832"/>
                </a:lnTo>
                <a:lnTo>
                  <a:pt x="0" y="7299832"/>
                </a:lnTo>
                <a:lnTo>
                  <a:pt x="0" y="0"/>
                </a:lnTo>
                <a:close/>
              </a:path>
            </a:pathLst>
          </a:custGeom>
          <a:blipFill>
            <a:blip r:embed="rId3"/>
            <a:stretch>
              <a:fillRect l="-7594" t="0" r="-7594" b="0"/>
            </a:stretch>
          </a:blipFill>
        </p:spPr>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4566856" y="125568"/>
            <a:ext cx="2218944" cy="1169312"/>
            <a:chOff x="0" y="0"/>
            <a:chExt cx="2958592" cy="1559083"/>
          </a:xfrm>
        </p:grpSpPr>
        <p:sp>
          <p:nvSpPr>
            <p:cNvPr name="Freeform 3" id="3"/>
            <p:cNvSpPr/>
            <p:nvPr/>
          </p:nvSpPr>
          <p:spPr>
            <a:xfrm flipH="false" flipV="false" rot="0">
              <a:off x="0" y="0"/>
              <a:ext cx="2958592" cy="1559052"/>
            </a:xfrm>
            <a:custGeom>
              <a:avLst/>
              <a:gdLst/>
              <a:ahLst/>
              <a:cxnLst/>
              <a:rect r="r" b="b" t="t" l="l"/>
              <a:pathLst>
                <a:path h="1559052" w="2958592">
                  <a:moveTo>
                    <a:pt x="0" y="0"/>
                  </a:moveTo>
                  <a:lnTo>
                    <a:pt x="2958592" y="0"/>
                  </a:lnTo>
                  <a:lnTo>
                    <a:pt x="2958592" y="1559052"/>
                  </a:lnTo>
                  <a:lnTo>
                    <a:pt x="0" y="1559052"/>
                  </a:lnTo>
                  <a:close/>
                </a:path>
              </a:pathLst>
            </a:custGeom>
            <a:solidFill>
              <a:srgbClr val="FFFFFF"/>
            </a:solidFill>
          </p:spPr>
        </p:sp>
      </p:grpSp>
      <p:sp>
        <p:nvSpPr>
          <p:cNvPr name="Freeform 4" id="4" descr="A close up of a sign  Description automatically generated"/>
          <p:cNvSpPr/>
          <p:nvPr/>
        </p:nvSpPr>
        <p:spPr>
          <a:xfrm flipH="false" flipV="false" rot="0">
            <a:off x="15599502" y="177834"/>
            <a:ext cx="2467748" cy="824952"/>
          </a:xfrm>
          <a:custGeom>
            <a:avLst/>
            <a:gdLst/>
            <a:ahLst/>
            <a:cxnLst/>
            <a:rect r="r" b="b" t="t" l="l"/>
            <a:pathLst>
              <a:path h="824952" w="2467748">
                <a:moveTo>
                  <a:pt x="0" y="0"/>
                </a:moveTo>
                <a:lnTo>
                  <a:pt x="2467748" y="0"/>
                </a:lnTo>
                <a:lnTo>
                  <a:pt x="2467748" y="824952"/>
                </a:lnTo>
                <a:lnTo>
                  <a:pt x="0" y="824952"/>
                </a:lnTo>
                <a:lnTo>
                  <a:pt x="0" y="0"/>
                </a:lnTo>
                <a:close/>
              </a:path>
            </a:pathLst>
          </a:custGeom>
          <a:blipFill>
            <a:blip r:embed="rId2"/>
            <a:stretch>
              <a:fillRect l="0" t="0" r="0" b="0"/>
            </a:stretch>
          </a:blipFill>
        </p:spPr>
      </p:sp>
      <p:grpSp>
        <p:nvGrpSpPr>
          <p:cNvPr name="Group 5" id="5"/>
          <p:cNvGrpSpPr/>
          <p:nvPr/>
        </p:nvGrpSpPr>
        <p:grpSpPr>
          <a:xfrm rot="0">
            <a:off x="15189200" y="165134"/>
            <a:ext cx="330200" cy="824952"/>
            <a:chOff x="0" y="0"/>
            <a:chExt cx="440267" cy="1099936"/>
          </a:xfrm>
        </p:grpSpPr>
        <p:sp>
          <p:nvSpPr>
            <p:cNvPr name="Freeform 6" id="6"/>
            <p:cNvSpPr/>
            <p:nvPr/>
          </p:nvSpPr>
          <p:spPr>
            <a:xfrm flipH="false" flipV="false" rot="0">
              <a:off x="0" y="0"/>
              <a:ext cx="440309" cy="1099947"/>
            </a:xfrm>
            <a:custGeom>
              <a:avLst/>
              <a:gdLst/>
              <a:ahLst/>
              <a:cxnLst/>
              <a:rect r="r" b="b" t="t" l="l"/>
              <a:pathLst>
                <a:path h="1099947" w="440309">
                  <a:moveTo>
                    <a:pt x="0" y="0"/>
                  </a:moveTo>
                  <a:lnTo>
                    <a:pt x="440309" y="0"/>
                  </a:lnTo>
                  <a:lnTo>
                    <a:pt x="440309" y="1099947"/>
                  </a:lnTo>
                  <a:lnTo>
                    <a:pt x="0" y="1099947"/>
                  </a:lnTo>
                  <a:close/>
                </a:path>
              </a:pathLst>
            </a:custGeom>
            <a:solidFill>
              <a:srgbClr val="841910"/>
            </a:solidFill>
          </p:spPr>
        </p:sp>
      </p:grpSp>
      <p:grpSp>
        <p:nvGrpSpPr>
          <p:cNvPr name="Group 7" id="7"/>
          <p:cNvGrpSpPr/>
          <p:nvPr/>
        </p:nvGrpSpPr>
        <p:grpSpPr>
          <a:xfrm rot="0">
            <a:off x="14880498" y="165134"/>
            <a:ext cx="207102" cy="824952"/>
            <a:chOff x="0" y="0"/>
            <a:chExt cx="276136" cy="1099936"/>
          </a:xfrm>
        </p:grpSpPr>
        <p:sp>
          <p:nvSpPr>
            <p:cNvPr name="Freeform 8" id="8"/>
            <p:cNvSpPr/>
            <p:nvPr/>
          </p:nvSpPr>
          <p:spPr>
            <a:xfrm flipH="false" flipV="false" rot="0">
              <a:off x="0" y="0"/>
              <a:ext cx="276098" cy="1099947"/>
            </a:xfrm>
            <a:custGeom>
              <a:avLst/>
              <a:gdLst/>
              <a:ahLst/>
              <a:cxnLst/>
              <a:rect r="r" b="b" t="t" l="l"/>
              <a:pathLst>
                <a:path h="1099947" w="276098">
                  <a:moveTo>
                    <a:pt x="0" y="0"/>
                  </a:moveTo>
                  <a:lnTo>
                    <a:pt x="276098" y="0"/>
                  </a:lnTo>
                  <a:lnTo>
                    <a:pt x="276098" y="1099947"/>
                  </a:lnTo>
                  <a:lnTo>
                    <a:pt x="0" y="1099947"/>
                  </a:lnTo>
                  <a:close/>
                </a:path>
              </a:pathLst>
            </a:custGeom>
            <a:solidFill>
              <a:srgbClr val="213264"/>
            </a:solidFill>
          </p:spPr>
        </p:sp>
      </p:grpSp>
      <p:grpSp>
        <p:nvGrpSpPr>
          <p:cNvPr name="Group 9" id="9"/>
          <p:cNvGrpSpPr/>
          <p:nvPr/>
        </p:nvGrpSpPr>
        <p:grpSpPr>
          <a:xfrm rot="0">
            <a:off x="0" y="10172700"/>
            <a:ext cx="18288000" cy="139700"/>
            <a:chOff x="0" y="0"/>
            <a:chExt cx="24384000" cy="186267"/>
          </a:xfrm>
        </p:grpSpPr>
        <p:sp>
          <p:nvSpPr>
            <p:cNvPr name="Freeform 10" id="10"/>
            <p:cNvSpPr/>
            <p:nvPr/>
          </p:nvSpPr>
          <p:spPr>
            <a:xfrm flipH="false" flipV="false" rot="0">
              <a:off x="0" y="0"/>
              <a:ext cx="24384000" cy="186309"/>
            </a:xfrm>
            <a:custGeom>
              <a:avLst/>
              <a:gdLst/>
              <a:ahLst/>
              <a:cxnLst/>
              <a:rect r="r" b="b" t="t" l="l"/>
              <a:pathLst>
                <a:path h="186309" w="24384000">
                  <a:moveTo>
                    <a:pt x="0" y="0"/>
                  </a:moveTo>
                  <a:lnTo>
                    <a:pt x="24384000" y="0"/>
                  </a:lnTo>
                  <a:lnTo>
                    <a:pt x="24384000" y="186309"/>
                  </a:lnTo>
                  <a:lnTo>
                    <a:pt x="0" y="186309"/>
                  </a:lnTo>
                  <a:close/>
                </a:path>
              </a:pathLst>
            </a:custGeom>
            <a:solidFill>
              <a:srgbClr val="213264"/>
            </a:solidFill>
          </p:spPr>
        </p:sp>
      </p:grpSp>
      <p:grpSp>
        <p:nvGrpSpPr>
          <p:cNvPr name="Group 11" id="11"/>
          <p:cNvGrpSpPr/>
          <p:nvPr/>
        </p:nvGrpSpPr>
        <p:grpSpPr>
          <a:xfrm rot="0">
            <a:off x="-25400" y="152434"/>
            <a:ext cx="14617656" cy="863052"/>
            <a:chOff x="0" y="0"/>
            <a:chExt cx="19490208" cy="1150736"/>
          </a:xfrm>
        </p:grpSpPr>
        <p:sp>
          <p:nvSpPr>
            <p:cNvPr name="Freeform 12" id="12"/>
            <p:cNvSpPr/>
            <p:nvPr/>
          </p:nvSpPr>
          <p:spPr>
            <a:xfrm flipH="false" flipV="false" rot="0">
              <a:off x="33909" y="33909"/>
              <a:ext cx="19422491" cy="1082929"/>
            </a:xfrm>
            <a:custGeom>
              <a:avLst/>
              <a:gdLst/>
              <a:ahLst/>
              <a:cxnLst/>
              <a:rect r="r" b="b" t="t" l="l"/>
              <a:pathLst>
                <a:path h="1082929" w="19422491">
                  <a:moveTo>
                    <a:pt x="0" y="0"/>
                  </a:moveTo>
                  <a:lnTo>
                    <a:pt x="19422491" y="0"/>
                  </a:lnTo>
                  <a:lnTo>
                    <a:pt x="19422491" y="1082929"/>
                  </a:lnTo>
                  <a:lnTo>
                    <a:pt x="0" y="1082929"/>
                  </a:lnTo>
                  <a:close/>
                </a:path>
              </a:pathLst>
            </a:custGeom>
            <a:solidFill>
              <a:srgbClr val="213264"/>
            </a:solidFill>
          </p:spPr>
        </p:sp>
        <p:sp>
          <p:nvSpPr>
            <p:cNvPr name="Freeform 13" id="13"/>
            <p:cNvSpPr/>
            <p:nvPr/>
          </p:nvSpPr>
          <p:spPr>
            <a:xfrm flipH="false" flipV="false" rot="0">
              <a:off x="0" y="0"/>
              <a:ext cx="19490310" cy="1150747"/>
            </a:xfrm>
            <a:custGeom>
              <a:avLst/>
              <a:gdLst/>
              <a:ahLst/>
              <a:cxnLst/>
              <a:rect r="r" b="b" t="t" l="l"/>
              <a:pathLst>
                <a:path h="1150747" w="19490310">
                  <a:moveTo>
                    <a:pt x="33909" y="0"/>
                  </a:moveTo>
                  <a:lnTo>
                    <a:pt x="19456400" y="0"/>
                  </a:lnTo>
                  <a:cubicBezTo>
                    <a:pt x="19475069" y="0"/>
                    <a:pt x="19490310" y="15113"/>
                    <a:pt x="19490310" y="33909"/>
                  </a:cubicBezTo>
                  <a:lnTo>
                    <a:pt x="19490310" y="1116838"/>
                  </a:lnTo>
                  <a:cubicBezTo>
                    <a:pt x="19490310" y="1135507"/>
                    <a:pt x="19475196" y="1150747"/>
                    <a:pt x="19456400" y="1150747"/>
                  </a:cubicBezTo>
                  <a:lnTo>
                    <a:pt x="33909" y="1150747"/>
                  </a:lnTo>
                  <a:cubicBezTo>
                    <a:pt x="15113" y="1150747"/>
                    <a:pt x="0" y="1135634"/>
                    <a:pt x="0" y="1116838"/>
                  </a:cubicBezTo>
                  <a:lnTo>
                    <a:pt x="0" y="33909"/>
                  </a:lnTo>
                  <a:cubicBezTo>
                    <a:pt x="0" y="15113"/>
                    <a:pt x="15113" y="0"/>
                    <a:pt x="33909" y="0"/>
                  </a:cubicBezTo>
                  <a:moveTo>
                    <a:pt x="33909" y="67691"/>
                  </a:moveTo>
                  <a:lnTo>
                    <a:pt x="33909" y="33909"/>
                  </a:lnTo>
                  <a:lnTo>
                    <a:pt x="67691" y="33909"/>
                  </a:lnTo>
                  <a:lnTo>
                    <a:pt x="67691" y="1116838"/>
                  </a:lnTo>
                  <a:lnTo>
                    <a:pt x="33909" y="1116838"/>
                  </a:lnTo>
                  <a:lnTo>
                    <a:pt x="33909" y="1083056"/>
                  </a:lnTo>
                  <a:lnTo>
                    <a:pt x="19456400" y="1083056"/>
                  </a:lnTo>
                  <a:lnTo>
                    <a:pt x="19456400" y="1116965"/>
                  </a:lnTo>
                  <a:lnTo>
                    <a:pt x="19422490" y="1116965"/>
                  </a:lnTo>
                  <a:lnTo>
                    <a:pt x="19422490" y="33909"/>
                  </a:lnTo>
                  <a:lnTo>
                    <a:pt x="19456400" y="33909"/>
                  </a:lnTo>
                  <a:lnTo>
                    <a:pt x="19456400" y="67691"/>
                  </a:lnTo>
                  <a:lnTo>
                    <a:pt x="33909" y="67691"/>
                  </a:lnTo>
                  <a:close/>
                </a:path>
              </a:pathLst>
            </a:custGeom>
            <a:solidFill>
              <a:srgbClr val="213264"/>
            </a:solidFill>
          </p:spPr>
        </p:sp>
      </p:grpSp>
      <p:sp>
        <p:nvSpPr>
          <p:cNvPr name="TextBox 14" id="14"/>
          <p:cNvSpPr txBox="true"/>
          <p:nvPr/>
        </p:nvSpPr>
        <p:spPr>
          <a:xfrm rot="0">
            <a:off x="276400" y="181172"/>
            <a:ext cx="7724600" cy="723424"/>
          </a:xfrm>
          <a:prstGeom prst="rect">
            <a:avLst/>
          </a:prstGeom>
        </p:spPr>
        <p:txBody>
          <a:bodyPr anchor="t" rtlCol="false" tIns="0" lIns="0" bIns="0" rIns="0">
            <a:spAutoFit/>
          </a:bodyPr>
          <a:lstStyle/>
          <a:p>
            <a:pPr algn="l">
              <a:lnSpc>
                <a:spcPts val="4320"/>
              </a:lnSpc>
            </a:pPr>
            <a:r>
              <a:rPr lang="en-US" sz="3600">
                <a:solidFill>
                  <a:srgbClr val="FFFFFF"/>
                </a:solidFill>
                <a:latin typeface="Arial"/>
              </a:rPr>
              <a:t>Next Gen Employability Program</a:t>
            </a:r>
          </a:p>
        </p:txBody>
      </p:sp>
      <p:sp>
        <p:nvSpPr>
          <p:cNvPr name="TextBox 15" id="15"/>
          <p:cNvSpPr txBox="true"/>
          <p:nvPr/>
        </p:nvSpPr>
        <p:spPr>
          <a:xfrm rot="0">
            <a:off x="430106" y="1372657"/>
            <a:ext cx="16843714" cy="1162641"/>
          </a:xfrm>
          <a:prstGeom prst="rect">
            <a:avLst/>
          </a:prstGeom>
        </p:spPr>
        <p:txBody>
          <a:bodyPr anchor="t" rtlCol="false" tIns="0" lIns="0" bIns="0" rIns="0">
            <a:spAutoFit/>
          </a:bodyPr>
          <a:lstStyle/>
          <a:p>
            <a:pPr algn="l">
              <a:lnSpc>
                <a:spcPts val="3840"/>
              </a:lnSpc>
            </a:pPr>
            <a:r>
              <a:rPr lang="en-US" sz="3200">
                <a:solidFill>
                  <a:srgbClr val="213163"/>
                </a:solidFill>
                <a:latin typeface="Arial Bold"/>
              </a:rPr>
              <a:t>Future Enhancements</a:t>
            </a:r>
          </a:p>
          <a:p>
            <a:pPr algn="l">
              <a:lnSpc>
                <a:spcPts val="3840"/>
              </a:lnSpc>
            </a:pPr>
          </a:p>
        </p:txBody>
      </p:sp>
      <p:sp>
        <p:nvSpPr>
          <p:cNvPr name="TextBox 16" id="16"/>
          <p:cNvSpPr txBox="true"/>
          <p:nvPr/>
        </p:nvSpPr>
        <p:spPr>
          <a:xfrm rot="0">
            <a:off x="521544" y="2514343"/>
            <a:ext cx="16660834" cy="7484983"/>
          </a:xfrm>
          <a:prstGeom prst="rect">
            <a:avLst/>
          </a:prstGeom>
        </p:spPr>
        <p:txBody>
          <a:bodyPr anchor="t" rtlCol="false" tIns="0" lIns="0" bIns="0" rIns="0">
            <a:spAutoFit/>
          </a:bodyPr>
          <a:lstStyle/>
          <a:p>
            <a:pPr algn="l" marL="772160" indent="-386080" lvl="1">
              <a:lnSpc>
                <a:spcPts val="3840"/>
              </a:lnSpc>
              <a:buFont typeface="Arial"/>
              <a:buChar char="•"/>
            </a:pPr>
            <a:r>
              <a:rPr lang="en-US" sz="3200">
                <a:solidFill>
                  <a:srgbClr val="0D0D0D"/>
                </a:solidFill>
                <a:latin typeface="Arial"/>
              </a:rPr>
              <a:t>Mobile Application: Develop a companion mobile app for the notes sharing platform to extend accessibility and convenience for users on-the-go.</a:t>
            </a:r>
          </a:p>
          <a:p>
            <a:pPr algn="l" marL="772160" indent="-386080" lvl="1">
              <a:lnSpc>
                <a:spcPts val="3840"/>
              </a:lnSpc>
              <a:buFont typeface="Arial"/>
              <a:buChar char="•"/>
            </a:pPr>
            <a:r>
              <a:rPr lang="en-US" sz="3200">
                <a:solidFill>
                  <a:srgbClr val="0D0D0D"/>
                </a:solidFill>
                <a:latin typeface="Arial"/>
              </a:rPr>
              <a:t>Enhanced Collaboration Tools: Integrate additional collaboration features such as real-time chat, version history tracking, and commenting to further facilitate teamwork and communication among users.</a:t>
            </a:r>
          </a:p>
          <a:p>
            <a:pPr algn="l" marL="772160" indent="-386080" lvl="1">
              <a:lnSpc>
                <a:spcPts val="3840"/>
              </a:lnSpc>
              <a:buFont typeface="Arial"/>
              <a:buChar char="•"/>
            </a:pPr>
            <a:r>
              <a:rPr lang="en-US" sz="3200">
                <a:solidFill>
                  <a:srgbClr val="0D0D0D"/>
                </a:solidFill>
                <a:latin typeface="Arial"/>
              </a:rPr>
              <a:t>Offline Mode: Implement offline functionality to allow users to access and edit notes even when they're not connected to the internet, with automatic synchronization once connectivity is restored.</a:t>
            </a:r>
          </a:p>
          <a:p>
            <a:pPr algn="l" marL="772160" indent="-386080" lvl="1">
              <a:lnSpc>
                <a:spcPts val="3840"/>
              </a:lnSpc>
              <a:buFont typeface="Arial"/>
              <a:buChar char="•"/>
            </a:pPr>
            <a:r>
              <a:rPr lang="en-US" sz="3200">
                <a:solidFill>
                  <a:srgbClr val="0D0D0D"/>
                </a:solidFill>
                <a:latin typeface="Arial"/>
              </a:rPr>
              <a:t>Advanced Search and Filtering: Enhance search capabilities with advanced filtering options, tag-based organization, and full-text search functionality to quickly locate and retrieve relevant notes.</a:t>
            </a:r>
          </a:p>
          <a:p>
            <a:pPr algn="l" marL="772160" indent="-386080" lvl="1">
              <a:lnSpc>
                <a:spcPts val="3840"/>
              </a:lnSpc>
              <a:buFont typeface="Arial"/>
              <a:buChar char="•"/>
            </a:pPr>
            <a:r>
              <a:rPr lang="en-US" sz="3200">
                <a:solidFill>
                  <a:srgbClr val="0D0D0D"/>
                </a:solidFill>
                <a:latin typeface="Arial"/>
              </a:rPr>
              <a:t>Multi-language Support: Add support for multiple languages to cater to a global user base and enhance accessibility for non-English speakers.</a:t>
            </a:r>
          </a:p>
          <a:p>
            <a:pPr algn="l" marL="772160" indent="-386080" lvl="1">
              <a:lnSpc>
                <a:spcPts val="3840"/>
              </a:lnSpc>
            </a:pPr>
          </a:p>
          <a:p>
            <a:pPr algn="l" marL="772160" indent="-386080" lvl="1">
              <a:lnSpc>
                <a:spcPts val="3840"/>
              </a:lnSpc>
            </a:pP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4566856" y="125568"/>
            <a:ext cx="2218944" cy="1169312"/>
            <a:chOff x="0" y="0"/>
            <a:chExt cx="2958592" cy="1559083"/>
          </a:xfrm>
        </p:grpSpPr>
        <p:sp>
          <p:nvSpPr>
            <p:cNvPr name="Freeform 3" id="3"/>
            <p:cNvSpPr/>
            <p:nvPr/>
          </p:nvSpPr>
          <p:spPr>
            <a:xfrm flipH="false" flipV="false" rot="0">
              <a:off x="0" y="0"/>
              <a:ext cx="2958592" cy="1559052"/>
            </a:xfrm>
            <a:custGeom>
              <a:avLst/>
              <a:gdLst/>
              <a:ahLst/>
              <a:cxnLst/>
              <a:rect r="r" b="b" t="t" l="l"/>
              <a:pathLst>
                <a:path h="1559052" w="2958592">
                  <a:moveTo>
                    <a:pt x="0" y="0"/>
                  </a:moveTo>
                  <a:lnTo>
                    <a:pt x="2958592" y="0"/>
                  </a:lnTo>
                  <a:lnTo>
                    <a:pt x="2958592" y="1559052"/>
                  </a:lnTo>
                  <a:lnTo>
                    <a:pt x="0" y="1559052"/>
                  </a:lnTo>
                  <a:close/>
                </a:path>
              </a:pathLst>
            </a:custGeom>
            <a:solidFill>
              <a:srgbClr val="FFFFFF"/>
            </a:solidFill>
          </p:spPr>
        </p:sp>
      </p:grpSp>
      <p:sp>
        <p:nvSpPr>
          <p:cNvPr name="Freeform 4" id="4" descr="A close up of a sign  Description automatically generated"/>
          <p:cNvSpPr/>
          <p:nvPr/>
        </p:nvSpPr>
        <p:spPr>
          <a:xfrm flipH="false" flipV="false" rot="0">
            <a:off x="15599502" y="177834"/>
            <a:ext cx="2467748" cy="824952"/>
          </a:xfrm>
          <a:custGeom>
            <a:avLst/>
            <a:gdLst/>
            <a:ahLst/>
            <a:cxnLst/>
            <a:rect r="r" b="b" t="t" l="l"/>
            <a:pathLst>
              <a:path h="824952" w="2467748">
                <a:moveTo>
                  <a:pt x="0" y="0"/>
                </a:moveTo>
                <a:lnTo>
                  <a:pt x="2467748" y="0"/>
                </a:lnTo>
                <a:lnTo>
                  <a:pt x="2467748" y="824952"/>
                </a:lnTo>
                <a:lnTo>
                  <a:pt x="0" y="824952"/>
                </a:lnTo>
                <a:lnTo>
                  <a:pt x="0" y="0"/>
                </a:lnTo>
                <a:close/>
              </a:path>
            </a:pathLst>
          </a:custGeom>
          <a:blipFill>
            <a:blip r:embed="rId3"/>
            <a:stretch>
              <a:fillRect l="0" t="0" r="0" b="0"/>
            </a:stretch>
          </a:blipFill>
        </p:spPr>
      </p:sp>
      <p:grpSp>
        <p:nvGrpSpPr>
          <p:cNvPr name="Group 5" id="5"/>
          <p:cNvGrpSpPr/>
          <p:nvPr/>
        </p:nvGrpSpPr>
        <p:grpSpPr>
          <a:xfrm rot="0">
            <a:off x="15189200" y="165134"/>
            <a:ext cx="330200" cy="824952"/>
            <a:chOff x="0" y="0"/>
            <a:chExt cx="440267" cy="1099936"/>
          </a:xfrm>
        </p:grpSpPr>
        <p:sp>
          <p:nvSpPr>
            <p:cNvPr name="Freeform 6" id="6"/>
            <p:cNvSpPr/>
            <p:nvPr/>
          </p:nvSpPr>
          <p:spPr>
            <a:xfrm flipH="false" flipV="false" rot="0">
              <a:off x="0" y="0"/>
              <a:ext cx="440309" cy="1099947"/>
            </a:xfrm>
            <a:custGeom>
              <a:avLst/>
              <a:gdLst/>
              <a:ahLst/>
              <a:cxnLst/>
              <a:rect r="r" b="b" t="t" l="l"/>
              <a:pathLst>
                <a:path h="1099947" w="440309">
                  <a:moveTo>
                    <a:pt x="0" y="0"/>
                  </a:moveTo>
                  <a:lnTo>
                    <a:pt x="440309" y="0"/>
                  </a:lnTo>
                  <a:lnTo>
                    <a:pt x="440309" y="1099947"/>
                  </a:lnTo>
                  <a:lnTo>
                    <a:pt x="0" y="1099947"/>
                  </a:lnTo>
                  <a:close/>
                </a:path>
              </a:pathLst>
            </a:custGeom>
            <a:solidFill>
              <a:srgbClr val="841910"/>
            </a:solidFill>
          </p:spPr>
        </p:sp>
      </p:grpSp>
      <p:grpSp>
        <p:nvGrpSpPr>
          <p:cNvPr name="Group 7" id="7"/>
          <p:cNvGrpSpPr/>
          <p:nvPr/>
        </p:nvGrpSpPr>
        <p:grpSpPr>
          <a:xfrm rot="0">
            <a:off x="14880498" y="165134"/>
            <a:ext cx="207102" cy="824952"/>
            <a:chOff x="0" y="0"/>
            <a:chExt cx="276136" cy="1099936"/>
          </a:xfrm>
        </p:grpSpPr>
        <p:sp>
          <p:nvSpPr>
            <p:cNvPr name="Freeform 8" id="8"/>
            <p:cNvSpPr/>
            <p:nvPr/>
          </p:nvSpPr>
          <p:spPr>
            <a:xfrm flipH="false" flipV="false" rot="0">
              <a:off x="0" y="0"/>
              <a:ext cx="276098" cy="1099947"/>
            </a:xfrm>
            <a:custGeom>
              <a:avLst/>
              <a:gdLst/>
              <a:ahLst/>
              <a:cxnLst/>
              <a:rect r="r" b="b" t="t" l="l"/>
              <a:pathLst>
                <a:path h="1099947" w="276098">
                  <a:moveTo>
                    <a:pt x="0" y="0"/>
                  </a:moveTo>
                  <a:lnTo>
                    <a:pt x="276098" y="0"/>
                  </a:lnTo>
                  <a:lnTo>
                    <a:pt x="276098" y="1099947"/>
                  </a:lnTo>
                  <a:lnTo>
                    <a:pt x="0" y="1099947"/>
                  </a:lnTo>
                  <a:close/>
                </a:path>
              </a:pathLst>
            </a:custGeom>
            <a:solidFill>
              <a:srgbClr val="213264"/>
            </a:solidFill>
          </p:spPr>
        </p:sp>
      </p:grpSp>
      <p:grpSp>
        <p:nvGrpSpPr>
          <p:cNvPr name="Group 9" id="9"/>
          <p:cNvGrpSpPr/>
          <p:nvPr/>
        </p:nvGrpSpPr>
        <p:grpSpPr>
          <a:xfrm rot="0">
            <a:off x="0" y="10172700"/>
            <a:ext cx="18288000" cy="139700"/>
            <a:chOff x="0" y="0"/>
            <a:chExt cx="24384000" cy="186267"/>
          </a:xfrm>
        </p:grpSpPr>
        <p:sp>
          <p:nvSpPr>
            <p:cNvPr name="Freeform 10" id="10"/>
            <p:cNvSpPr/>
            <p:nvPr/>
          </p:nvSpPr>
          <p:spPr>
            <a:xfrm flipH="false" flipV="false" rot="0">
              <a:off x="0" y="0"/>
              <a:ext cx="24384000" cy="186309"/>
            </a:xfrm>
            <a:custGeom>
              <a:avLst/>
              <a:gdLst/>
              <a:ahLst/>
              <a:cxnLst/>
              <a:rect r="r" b="b" t="t" l="l"/>
              <a:pathLst>
                <a:path h="186309" w="24384000">
                  <a:moveTo>
                    <a:pt x="0" y="0"/>
                  </a:moveTo>
                  <a:lnTo>
                    <a:pt x="24384000" y="0"/>
                  </a:lnTo>
                  <a:lnTo>
                    <a:pt x="24384000" y="186309"/>
                  </a:lnTo>
                  <a:lnTo>
                    <a:pt x="0" y="186309"/>
                  </a:lnTo>
                  <a:close/>
                </a:path>
              </a:pathLst>
            </a:custGeom>
            <a:solidFill>
              <a:srgbClr val="213264"/>
            </a:solidFill>
          </p:spPr>
        </p:sp>
      </p:grpSp>
      <p:grpSp>
        <p:nvGrpSpPr>
          <p:cNvPr name="Group 11" id="11"/>
          <p:cNvGrpSpPr/>
          <p:nvPr/>
        </p:nvGrpSpPr>
        <p:grpSpPr>
          <a:xfrm rot="0">
            <a:off x="-25400" y="152434"/>
            <a:ext cx="14617656" cy="863052"/>
            <a:chOff x="0" y="0"/>
            <a:chExt cx="19490208" cy="1150736"/>
          </a:xfrm>
        </p:grpSpPr>
        <p:sp>
          <p:nvSpPr>
            <p:cNvPr name="Freeform 12" id="12"/>
            <p:cNvSpPr/>
            <p:nvPr/>
          </p:nvSpPr>
          <p:spPr>
            <a:xfrm flipH="false" flipV="false" rot="0">
              <a:off x="33909" y="33909"/>
              <a:ext cx="19422491" cy="1082929"/>
            </a:xfrm>
            <a:custGeom>
              <a:avLst/>
              <a:gdLst/>
              <a:ahLst/>
              <a:cxnLst/>
              <a:rect r="r" b="b" t="t" l="l"/>
              <a:pathLst>
                <a:path h="1082929" w="19422491">
                  <a:moveTo>
                    <a:pt x="0" y="0"/>
                  </a:moveTo>
                  <a:lnTo>
                    <a:pt x="19422491" y="0"/>
                  </a:lnTo>
                  <a:lnTo>
                    <a:pt x="19422491" y="1082929"/>
                  </a:lnTo>
                  <a:lnTo>
                    <a:pt x="0" y="1082929"/>
                  </a:lnTo>
                  <a:close/>
                </a:path>
              </a:pathLst>
            </a:custGeom>
            <a:solidFill>
              <a:srgbClr val="213264"/>
            </a:solidFill>
          </p:spPr>
        </p:sp>
        <p:sp>
          <p:nvSpPr>
            <p:cNvPr name="Freeform 13" id="13"/>
            <p:cNvSpPr/>
            <p:nvPr/>
          </p:nvSpPr>
          <p:spPr>
            <a:xfrm flipH="false" flipV="false" rot="0">
              <a:off x="0" y="0"/>
              <a:ext cx="19490310" cy="1150747"/>
            </a:xfrm>
            <a:custGeom>
              <a:avLst/>
              <a:gdLst/>
              <a:ahLst/>
              <a:cxnLst/>
              <a:rect r="r" b="b" t="t" l="l"/>
              <a:pathLst>
                <a:path h="1150747" w="19490310">
                  <a:moveTo>
                    <a:pt x="33909" y="0"/>
                  </a:moveTo>
                  <a:lnTo>
                    <a:pt x="19456400" y="0"/>
                  </a:lnTo>
                  <a:cubicBezTo>
                    <a:pt x="19475069" y="0"/>
                    <a:pt x="19490310" y="15113"/>
                    <a:pt x="19490310" y="33909"/>
                  </a:cubicBezTo>
                  <a:lnTo>
                    <a:pt x="19490310" y="1116838"/>
                  </a:lnTo>
                  <a:cubicBezTo>
                    <a:pt x="19490310" y="1135507"/>
                    <a:pt x="19475196" y="1150747"/>
                    <a:pt x="19456400" y="1150747"/>
                  </a:cubicBezTo>
                  <a:lnTo>
                    <a:pt x="33909" y="1150747"/>
                  </a:lnTo>
                  <a:cubicBezTo>
                    <a:pt x="15113" y="1150747"/>
                    <a:pt x="0" y="1135634"/>
                    <a:pt x="0" y="1116838"/>
                  </a:cubicBezTo>
                  <a:lnTo>
                    <a:pt x="0" y="33909"/>
                  </a:lnTo>
                  <a:cubicBezTo>
                    <a:pt x="0" y="15113"/>
                    <a:pt x="15113" y="0"/>
                    <a:pt x="33909" y="0"/>
                  </a:cubicBezTo>
                  <a:moveTo>
                    <a:pt x="33909" y="67691"/>
                  </a:moveTo>
                  <a:lnTo>
                    <a:pt x="33909" y="33909"/>
                  </a:lnTo>
                  <a:lnTo>
                    <a:pt x="67691" y="33909"/>
                  </a:lnTo>
                  <a:lnTo>
                    <a:pt x="67691" y="1116838"/>
                  </a:lnTo>
                  <a:lnTo>
                    <a:pt x="33909" y="1116838"/>
                  </a:lnTo>
                  <a:lnTo>
                    <a:pt x="33909" y="1083056"/>
                  </a:lnTo>
                  <a:lnTo>
                    <a:pt x="19456400" y="1083056"/>
                  </a:lnTo>
                  <a:lnTo>
                    <a:pt x="19456400" y="1116965"/>
                  </a:lnTo>
                  <a:lnTo>
                    <a:pt x="19422490" y="1116965"/>
                  </a:lnTo>
                  <a:lnTo>
                    <a:pt x="19422490" y="33909"/>
                  </a:lnTo>
                  <a:lnTo>
                    <a:pt x="19456400" y="33909"/>
                  </a:lnTo>
                  <a:lnTo>
                    <a:pt x="19456400" y="67691"/>
                  </a:lnTo>
                  <a:lnTo>
                    <a:pt x="33909" y="67691"/>
                  </a:lnTo>
                  <a:close/>
                </a:path>
              </a:pathLst>
            </a:custGeom>
            <a:solidFill>
              <a:srgbClr val="213264"/>
            </a:solidFill>
          </p:spPr>
        </p:sp>
      </p:grpSp>
      <p:sp>
        <p:nvSpPr>
          <p:cNvPr name="TextBox 14" id="14"/>
          <p:cNvSpPr txBox="true"/>
          <p:nvPr/>
        </p:nvSpPr>
        <p:spPr>
          <a:xfrm rot="0">
            <a:off x="276400" y="181172"/>
            <a:ext cx="7724600" cy="723424"/>
          </a:xfrm>
          <a:prstGeom prst="rect">
            <a:avLst/>
          </a:prstGeom>
        </p:spPr>
        <p:txBody>
          <a:bodyPr anchor="t" rtlCol="false" tIns="0" lIns="0" bIns="0" rIns="0">
            <a:spAutoFit/>
          </a:bodyPr>
          <a:lstStyle/>
          <a:p>
            <a:pPr algn="l">
              <a:lnSpc>
                <a:spcPts val="4320"/>
              </a:lnSpc>
            </a:pPr>
            <a:r>
              <a:rPr lang="en-US" sz="3600">
                <a:solidFill>
                  <a:srgbClr val="FFFFFF"/>
                </a:solidFill>
                <a:latin typeface="Arial"/>
              </a:rPr>
              <a:t>Next Gen Employability Program</a:t>
            </a:r>
          </a:p>
        </p:txBody>
      </p:sp>
      <p:sp>
        <p:nvSpPr>
          <p:cNvPr name="TextBox 15" id="15"/>
          <p:cNvSpPr txBox="true"/>
          <p:nvPr/>
        </p:nvSpPr>
        <p:spPr>
          <a:xfrm rot="0">
            <a:off x="353489" y="1389010"/>
            <a:ext cx="5689314" cy="528351"/>
          </a:xfrm>
          <a:prstGeom prst="rect">
            <a:avLst/>
          </a:prstGeom>
        </p:spPr>
        <p:txBody>
          <a:bodyPr anchor="t" rtlCol="false" tIns="0" lIns="0" bIns="0" rIns="0">
            <a:spAutoFit/>
          </a:bodyPr>
          <a:lstStyle/>
          <a:p>
            <a:pPr algn="l">
              <a:lnSpc>
                <a:spcPts val="3840"/>
              </a:lnSpc>
            </a:pPr>
            <a:r>
              <a:rPr lang="en-US" sz="3200">
                <a:solidFill>
                  <a:srgbClr val="213163"/>
                </a:solidFill>
                <a:latin typeface="Arial Bold"/>
              </a:rPr>
              <a:t>Conclusion</a:t>
            </a:r>
          </a:p>
        </p:txBody>
      </p:sp>
      <p:sp>
        <p:nvSpPr>
          <p:cNvPr name="AutoShape 16" id="16"/>
          <p:cNvSpPr/>
          <p:nvPr/>
        </p:nvSpPr>
        <p:spPr>
          <a:xfrm rot="3577">
            <a:off x="-9530" y="9351820"/>
            <a:ext cx="18307060" cy="0"/>
          </a:xfrm>
          <a:prstGeom prst="line">
            <a:avLst/>
          </a:prstGeom>
          <a:ln cap="rnd" w="9525">
            <a:solidFill>
              <a:srgbClr val="FFFFFF"/>
            </a:solidFill>
            <a:prstDash val="solid"/>
            <a:headEnd type="none" len="sm" w="sm"/>
            <a:tailEnd type="none" len="sm" w="sm"/>
          </a:ln>
        </p:spPr>
      </p:sp>
      <p:sp>
        <p:nvSpPr>
          <p:cNvPr name="TextBox 17" id="17"/>
          <p:cNvSpPr txBox="true"/>
          <p:nvPr/>
        </p:nvSpPr>
        <p:spPr>
          <a:xfrm rot="0">
            <a:off x="368729" y="9470020"/>
            <a:ext cx="1231486" cy="509301"/>
          </a:xfrm>
          <a:prstGeom prst="rect">
            <a:avLst/>
          </a:prstGeom>
        </p:spPr>
        <p:txBody>
          <a:bodyPr anchor="t" rtlCol="false" tIns="0" lIns="0" bIns="0" rIns="0">
            <a:spAutoFit/>
          </a:bodyPr>
          <a:lstStyle/>
          <a:p>
            <a:pPr algn="l">
              <a:lnSpc>
                <a:spcPts val="2400"/>
              </a:lnSpc>
            </a:pPr>
            <a:r>
              <a:rPr lang="en-US" sz="2000">
                <a:solidFill>
                  <a:srgbClr val="000000"/>
                </a:solidFill>
                <a:latin typeface="Arial"/>
              </a:rPr>
              <a:t>Source :</a:t>
            </a:r>
          </a:p>
        </p:txBody>
      </p:sp>
      <p:sp>
        <p:nvSpPr>
          <p:cNvPr name="TextBox 18" id="18"/>
          <p:cNvSpPr txBox="true"/>
          <p:nvPr/>
        </p:nvSpPr>
        <p:spPr>
          <a:xfrm rot="0">
            <a:off x="368744" y="2017670"/>
            <a:ext cx="16783466" cy="6613684"/>
          </a:xfrm>
          <a:prstGeom prst="rect">
            <a:avLst/>
          </a:prstGeom>
        </p:spPr>
        <p:txBody>
          <a:bodyPr anchor="t" rtlCol="false" tIns="0" lIns="0" bIns="0" rIns="0">
            <a:spAutoFit/>
          </a:bodyPr>
          <a:lstStyle/>
          <a:p>
            <a:pPr algn="l">
              <a:lnSpc>
                <a:spcPts val="3359"/>
              </a:lnSpc>
            </a:pPr>
          </a:p>
          <a:p>
            <a:pPr algn="l">
              <a:lnSpc>
                <a:spcPts val="3840"/>
              </a:lnSpc>
            </a:pPr>
            <a:r>
              <a:rPr lang="en-US" sz="3200">
                <a:solidFill>
                  <a:srgbClr val="000000"/>
                </a:solidFill>
                <a:latin typeface="Arial"/>
              </a:rPr>
              <a:t>          </a:t>
            </a:r>
            <a:r>
              <a:rPr lang="en-US" sz="3200">
                <a:solidFill>
                  <a:srgbClr val="0D0D0D"/>
                </a:solidFill>
                <a:latin typeface="Arial"/>
              </a:rPr>
              <a:t>In conclusion, the development of a collaborative notes sharing web application using the Django framework presents a promising solution to address the challenges of real-time collaboration and seamless information sharing. By leveraging modern technologies such as HTML, CSS, JavaScript, Python, Django, and SQL, the project aims to provide users with an intuitive, secure, and feature-rich platform for managing and sharing their notes effectively.</a:t>
            </a:r>
          </a:p>
          <a:p>
            <a:pPr algn="l">
              <a:lnSpc>
                <a:spcPts val="3840"/>
              </a:lnSpc>
            </a:pPr>
          </a:p>
          <a:p>
            <a:pPr algn="l">
              <a:lnSpc>
                <a:spcPts val="3840"/>
              </a:lnSpc>
            </a:pPr>
            <a:r>
              <a:rPr lang="en-US" sz="3200">
                <a:solidFill>
                  <a:srgbClr val="0D0D0D"/>
                </a:solidFill>
                <a:latin typeface="Arial"/>
              </a:rPr>
              <a:t>         Overall, the collaborative notes sharing web application represents a significant step forward in facilitating knowledge dissemination, enhancing productivity, and fostering collaboration among users. Through continuous iteration and improvement, the platform endeavors to meet the evolving needs of its users and remain a valuable tool for individuals and teams across various domains.</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4566856" y="125568"/>
            <a:ext cx="2218944" cy="1169312"/>
            <a:chOff x="0" y="0"/>
            <a:chExt cx="2958592" cy="1559083"/>
          </a:xfrm>
        </p:grpSpPr>
        <p:sp>
          <p:nvSpPr>
            <p:cNvPr name="Freeform 3" id="3"/>
            <p:cNvSpPr/>
            <p:nvPr/>
          </p:nvSpPr>
          <p:spPr>
            <a:xfrm flipH="false" flipV="false" rot="0">
              <a:off x="0" y="0"/>
              <a:ext cx="2958592" cy="1559052"/>
            </a:xfrm>
            <a:custGeom>
              <a:avLst/>
              <a:gdLst/>
              <a:ahLst/>
              <a:cxnLst/>
              <a:rect r="r" b="b" t="t" l="l"/>
              <a:pathLst>
                <a:path h="1559052" w="2958592">
                  <a:moveTo>
                    <a:pt x="0" y="0"/>
                  </a:moveTo>
                  <a:lnTo>
                    <a:pt x="2958592" y="0"/>
                  </a:lnTo>
                  <a:lnTo>
                    <a:pt x="2958592" y="1559052"/>
                  </a:lnTo>
                  <a:lnTo>
                    <a:pt x="0" y="1559052"/>
                  </a:lnTo>
                  <a:close/>
                </a:path>
              </a:pathLst>
            </a:custGeom>
            <a:solidFill>
              <a:srgbClr val="FFFFFF"/>
            </a:solidFill>
          </p:spPr>
        </p:sp>
      </p:grpSp>
      <p:sp>
        <p:nvSpPr>
          <p:cNvPr name="Freeform 4" id="4" descr="A close up of a sign  Description automatically generated"/>
          <p:cNvSpPr/>
          <p:nvPr/>
        </p:nvSpPr>
        <p:spPr>
          <a:xfrm flipH="false" flipV="false" rot="0">
            <a:off x="15599502" y="177834"/>
            <a:ext cx="2467748" cy="824952"/>
          </a:xfrm>
          <a:custGeom>
            <a:avLst/>
            <a:gdLst/>
            <a:ahLst/>
            <a:cxnLst/>
            <a:rect r="r" b="b" t="t" l="l"/>
            <a:pathLst>
              <a:path h="824952" w="2467748">
                <a:moveTo>
                  <a:pt x="0" y="0"/>
                </a:moveTo>
                <a:lnTo>
                  <a:pt x="2467748" y="0"/>
                </a:lnTo>
                <a:lnTo>
                  <a:pt x="2467748" y="824952"/>
                </a:lnTo>
                <a:lnTo>
                  <a:pt x="0" y="824952"/>
                </a:lnTo>
                <a:lnTo>
                  <a:pt x="0" y="0"/>
                </a:lnTo>
                <a:close/>
              </a:path>
            </a:pathLst>
          </a:custGeom>
          <a:blipFill>
            <a:blip r:embed="rId3"/>
            <a:stretch>
              <a:fillRect l="0" t="0" r="0" b="0"/>
            </a:stretch>
          </a:blipFill>
        </p:spPr>
      </p:sp>
      <p:grpSp>
        <p:nvGrpSpPr>
          <p:cNvPr name="Group 5" id="5"/>
          <p:cNvGrpSpPr/>
          <p:nvPr/>
        </p:nvGrpSpPr>
        <p:grpSpPr>
          <a:xfrm rot="0">
            <a:off x="15189200" y="165134"/>
            <a:ext cx="330200" cy="824952"/>
            <a:chOff x="0" y="0"/>
            <a:chExt cx="440267" cy="1099936"/>
          </a:xfrm>
        </p:grpSpPr>
        <p:sp>
          <p:nvSpPr>
            <p:cNvPr name="Freeform 6" id="6"/>
            <p:cNvSpPr/>
            <p:nvPr/>
          </p:nvSpPr>
          <p:spPr>
            <a:xfrm flipH="false" flipV="false" rot="0">
              <a:off x="0" y="0"/>
              <a:ext cx="440309" cy="1099947"/>
            </a:xfrm>
            <a:custGeom>
              <a:avLst/>
              <a:gdLst/>
              <a:ahLst/>
              <a:cxnLst/>
              <a:rect r="r" b="b" t="t" l="l"/>
              <a:pathLst>
                <a:path h="1099947" w="440309">
                  <a:moveTo>
                    <a:pt x="0" y="0"/>
                  </a:moveTo>
                  <a:lnTo>
                    <a:pt x="440309" y="0"/>
                  </a:lnTo>
                  <a:lnTo>
                    <a:pt x="440309" y="1099947"/>
                  </a:lnTo>
                  <a:lnTo>
                    <a:pt x="0" y="1099947"/>
                  </a:lnTo>
                  <a:close/>
                </a:path>
              </a:pathLst>
            </a:custGeom>
            <a:solidFill>
              <a:srgbClr val="841910"/>
            </a:solidFill>
          </p:spPr>
        </p:sp>
      </p:grpSp>
      <p:grpSp>
        <p:nvGrpSpPr>
          <p:cNvPr name="Group 7" id="7"/>
          <p:cNvGrpSpPr/>
          <p:nvPr/>
        </p:nvGrpSpPr>
        <p:grpSpPr>
          <a:xfrm rot="0">
            <a:off x="14880498" y="165134"/>
            <a:ext cx="207102" cy="824952"/>
            <a:chOff x="0" y="0"/>
            <a:chExt cx="276136" cy="1099936"/>
          </a:xfrm>
        </p:grpSpPr>
        <p:sp>
          <p:nvSpPr>
            <p:cNvPr name="Freeform 8" id="8"/>
            <p:cNvSpPr/>
            <p:nvPr/>
          </p:nvSpPr>
          <p:spPr>
            <a:xfrm flipH="false" flipV="false" rot="0">
              <a:off x="0" y="0"/>
              <a:ext cx="276098" cy="1099947"/>
            </a:xfrm>
            <a:custGeom>
              <a:avLst/>
              <a:gdLst/>
              <a:ahLst/>
              <a:cxnLst/>
              <a:rect r="r" b="b" t="t" l="l"/>
              <a:pathLst>
                <a:path h="1099947" w="276098">
                  <a:moveTo>
                    <a:pt x="0" y="0"/>
                  </a:moveTo>
                  <a:lnTo>
                    <a:pt x="276098" y="0"/>
                  </a:lnTo>
                  <a:lnTo>
                    <a:pt x="276098" y="1099947"/>
                  </a:lnTo>
                  <a:lnTo>
                    <a:pt x="0" y="1099947"/>
                  </a:lnTo>
                  <a:close/>
                </a:path>
              </a:pathLst>
            </a:custGeom>
            <a:solidFill>
              <a:srgbClr val="213264"/>
            </a:solidFill>
          </p:spPr>
        </p:sp>
      </p:grpSp>
      <p:grpSp>
        <p:nvGrpSpPr>
          <p:cNvPr name="Group 9" id="9"/>
          <p:cNvGrpSpPr/>
          <p:nvPr/>
        </p:nvGrpSpPr>
        <p:grpSpPr>
          <a:xfrm rot="0">
            <a:off x="0" y="10172700"/>
            <a:ext cx="18288000" cy="139700"/>
            <a:chOff x="0" y="0"/>
            <a:chExt cx="24384000" cy="186267"/>
          </a:xfrm>
        </p:grpSpPr>
        <p:sp>
          <p:nvSpPr>
            <p:cNvPr name="Freeform 10" id="10"/>
            <p:cNvSpPr/>
            <p:nvPr/>
          </p:nvSpPr>
          <p:spPr>
            <a:xfrm flipH="false" flipV="false" rot="0">
              <a:off x="0" y="0"/>
              <a:ext cx="24384000" cy="186309"/>
            </a:xfrm>
            <a:custGeom>
              <a:avLst/>
              <a:gdLst/>
              <a:ahLst/>
              <a:cxnLst/>
              <a:rect r="r" b="b" t="t" l="l"/>
              <a:pathLst>
                <a:path h="186309" w="24384000">
                  <a:moveTo>
                    <a:pt x="0" y="0"/>
                  </a:moveTo>
                  <a:lnTo>
                    <a:pt x="24384000" y="0"/>
                  </a:lnTo>
                  <a:lnTo>
                    <a:pt x="24384000" y="186309"/>
                  </a:lnTo>
                  <a:lnTo>
                    <a:pt x="0" y="186309"/>
                  </a:lnTo>
                  <a:close/>
                </a:path>
              </a:pathLst>
            </a:custGeom>
            <a:solidFill>
              <a:srgbClr val="213264"/>
            </a:solidFill>
          </p:spPr>
        </p:sp>
      </p:grpSp>
      <p:grpSp>
        <p:nvGrpSpPr>
          <p:cNvPr name="Group 11" id="11"/>
          <p:cNvGrpSpPr/>
          <p:nvPr/>
        </p:nvGrpSpPr>
        <p:grpSpPr>
          <a:xfrm rot="0">
            <a:off x="-25400" y="152434"/>
            <a:ext cx="14617656" cy="863052"/>
            <a:chOff x="0" y="0"/>
            <a:chExt cx="19490208" cy="1150736"/>
          </a:xfrm>
        </p:grpSpPr>
        <p:sp>
          <p:nvSpPr>
            <p:cNvPr name="Freeform 12" id="12"/>
            <p:cNvSpPr/>
            <p:nvPr/>
          </p:nvSpPr>
          <p:spPr>
            <a:xfrm flipH="false" flipV="false" rot="0">
              <a:off x="33909" y="33909"/>
              <a:ext cx="19422491" cy="1082929"/>
            </a:xfrm>
            <a:custGeom>
              <a:avLst/>
              <a:gdLst/>
              <a:ahLst/>
              <a:cxnLst/>
              <a:rect r="r" b="b" t="t" l="l"/>
              <a:pathLst>
                <a:path h="1082929" w="19422491">
                  <a:moveTo>
                    <a:pt x="0" y="0"/>
                  </a:moveTo>
                  <a:lnTo>
                    <a:pt x="19422491" y="0"/>
                  </a:lnTo>
                  <a:lnTo>
                    <a:pt x="19422491" y="1082929"/>
                  </a:lnTo>
                  <a:lnTo>
                    <a:pt x="0" y="1082929"/>
                  </a:lnTo>
                  <a:close/>
                </a:path>
              </a:pathLst>
            </a:custGeom>
            <a:solidFill>
              <a:srgbClr val="213264"/>
            </a:solidFill>
          </p:spPr>
        </p:sp>
        <p:sp>
          <p:nvSpPr>
            <p:cNvPr name="Freeform 13" id="13"/>
            <p:cNvSpPr/>
            <p:nvPr/>
          </p:nvSpPr>
          <p:spPr>
            <a:xfrm flipH="false" flipV="false" rot="0">
              <a:off x="0" y="0"/>
              <a:ext cx="19490310" cy="1150747"/>
            </a:xfrm>
            <a:custGeom>
              <a:avLst/>
              <a:gdLst/>
              <a:ahLst/>
              <a:cxnLst/>
              <a:rect r="r" b="b" t="t" l="l"/>
              <a:pathLst>
                <a:path h="1150747" w="19490310">
                  <a:moveTo>
                    <a:pt x="33909" y="0"/>
                  </a:moveTo>
                  <a:lnTo>
                    <a:pt x="19456400" y="0"/>
                  </a:lnTo>
                  <a:cubicBezTo>
                    <a:pt x="19475069" y="0"/>
                    <a:pt x="19490310" y="15113"/>
                    <a:pt x="19490310" y="33909"/>
                  </a:cubicBezTo>
                  <a:lnTo>
                    <a:pt x="19490310" y="1116838"/>
                  </a:lnTo>
                  <a:cubicBezTo>
                    <a:pt x="19490310" y="1135507"/>
                    <a:pt x="19475196" y="1150747"/>
                    <a:pt x="19456400" y="1150747"/>
                  </a:cubicBezTo>
                  <a:lnTo>
                    <a:pt x="33909" y="1150747"/>
                  </a:lnTo>
                  <a:cubicBezTo>
                    <a:pt x="15113" y="1150747"/>
                    <a:pt x="0" y="1135634"/>
                    <a:pt x="0" y="1116838"/>
                  </a:cubicBezTo>
                  <a:lnTo>
                    <a:pt x="0" y="33909"/>
                  </a:lnTo>
                  <a:cubicBezTo>
                    <a:pt x="0" y="15113"/>
                    <a:pt x="15113" y="0"/>
                    <a:pt x="33909" y="0"/>
                  </a:cubicBezTo>
                  <a:moveTo>
                    <a:pt x="33909" y="67691"/>
                  </a:moveTo>
                  <a:lnTo>
                    <a:pt x="33909" y="33909"/>
                  </a:lnTo>
                  <a:lnTo>
                    <a:pt x="67691" y="33909"/>
                  </a:lnTo>
                  <a:lnTo>
                    <a:pt x="67691" y="1116838"/>
                  </a:lnTo>
                  <a:lnTo>
                    <a:pt x="33909" y="1116838"/>
                  </a:lnTo>
                  <a:lnTo>
                    <a:pt x="33909" y="1083056"/>
                  </a:lnTo>
                  <a:lnTo>
                    <a:pt x="19456400" y="1083056"/>
                  </a:lnTo>
                  <a:lnTo>
                    <a:pt x="19456400" y="1116965"/>
                  </a:lnTo>
                  <a:lnTo>
                    <a:pt x="19422490" y="1116965"/>
                  </a:lnTo>
                  <a:lnTo>
                    <a:pt x="19422490" y="33909"/>
                  </a:lnTo>
                  <a:lnTo>
                    <a:pt x="19456400" y="33909"/>
                  </a:lnTo>
                  <a:lnTo>
                    <a:pt x="19456400" y="67691"/>
                  </a:lnTo>
                  <a:lnTo>
                    <a:pt x="33909" y="67691"/>
                  </a:lnTo>
                  <a:close/>
                </a:path>
              </a:pathLst>
            </a:custGeom>
            <a:solidFill>
              <a:srgbClr val="213264"/>
            </a:solidFill>
          </p:spPr>
        </p:sp>
      </p:grpSp>
      <p:sp>
        <p:nvSpPr>
          <p:cNvPr name="TextBox 14" id="14"/>
          <p:cNvSpPr txBox="true"/>
          <p:nvPr/>
        </p:nvSpPr>
        <p:spPr>
          <a:xfrm rot="0">
            <a:off x="276400" y="181172"/>
            <a:ext cx="7724600" cy="723424"/>
          </a:xfrm>
          <a:prstGeom prst="rect">
            <a:avLst/>
          </a:prstGeom>
        </p:spPr>
        <p:txBody>
          <a:bodyPr anchor="t" rtlCol="false" tIns="0" lIns="0" bIns="0" rIns="0">
            <a:spAutoFit/>
          </a:bodyPr>
          <a:lstStyle/>
          <a:p>
            <a:pPr algn="l">
              <a:lnSpc>
                <a:spcPts val="4320"/>
              </a:lnSpc>
            </a:pPr>
            <a:r>
              <a:rPr lang="en-US" sz="3600">
                <a:solidFill>
                  <a:srgbClr val="FFFFFF"/>
                </a:solidFill>
                <a:latin typeface="Arial"/>
              </a:rPr>
              <a:t>Next Gen Employability Program</a:t>
            </a:r>
          </a:p>
        </p:txBody>
      </p:sp>
      <p:sp>
        <p:nvSpPr>
          <p:cNvPr name="TextBox 15" id="15"/>
          <p:cNvSpPr txBox="true"/>
          <p:nvPr/>
        </p:nvSpPr>
        <p:spPr>
          <a:xfrm rot="0">
            <a:off x="7009056" y="4653135"/>
            <a:ext cx="4298038" cy="964853"/>
          </a:xfrm>
          <a:prstGeom prst="rect">
            <a:avLst/>
          </a:prstGeom>
        </p:spPr>
        <p:txBody>
          <a:bodyPr anchor="t" rtlCol="false" tIns="0" lIns="0" bIns="0" rIns="0">
            <a:spAutoFit/>
          </a:bodyPr>
          <a:lstStyle/>
          <a:p>
            <a:pPr algn="l">
              <a:lnSpc>
                <a:spcPts val="7200"/>
              </a:lnSpc>
            </a:pPr>
            <a:r>
              <a:rPr lang="en-US" sz="6000" spc="-10">
                <a:solidFill>
                  <a:srgbClr val="223366"/>
                </a:solidFill>
                <a:latin typeface="Arimo Bold"/>
              </a:rPr>
              <a:t>Thank You!</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4566856" y="125568"/>
            <a:ext cx="2218944" cy="1169312"/>
            <a:chOff x="0" y="0"/>
            <a:chExt cx="2958592" cy="1559083"/>
          </a:xfrm>
        </p:grpSpPr>
        <p:sp>
          <p:nvSpPr>
            <p:cNvPr name="Freeform 3" id="3"/>
            <p:cNvSpPr/>
            <p:nvPr/>
          </p:nvSpPr>
          <p:spPr>
            <a:xfrm flipH="false" flipV="false" rot="0">
              <a:off x="0" y="0"/>
              <a:ext cx="2958592" cy="1559052"/>
            </a:xfrm>
            <a:custGeom>
              <a:avLst/>
              <a:gdLst/>
              <a:ahLst/>
              <a:cxnLst/>
              <a:rect r="r" b="b" t="t" l="l"/>
              <a:pathLst>
                <a:path h="1559052" w="2958592">
                  <a:moveTo>
                    <a:pt x="0" y="0"/>
                  </a:moveTo>
                  <a:lnTo>
                    <a:pt x="2958592" y="0"/>
                  </a:lnTo>
                  <a:lnTo>
                    <a:pt x="2958592" y="1559052"/>
                  </a:lnTo>
                  <a:lnTo>
                    <a:pt x="0" y="1559052"/>
                  </a:lnTo>
                  <a:close/>
                </a:path>
              </a:pathLst>
            </a:custGeom>
            <a:solidFill>
              <a:srgbClr val="FFFFFF"/>
            </a:solidFill>
          </p:spPr>
        </p:sp>
      </p:grpSp>
      <p:sp>
        <p:nvSpPr>
          <p:cNvPr name="Freeform 4" id="4" descr="A close up of a sign  Description automatically generated"/>
          <p:cNvSpPr/>
          <p:nvPr/>
        </p:nvSpPr>
        <p:spPr>
          <a:xfrm flipH="false" flipV="false" rot="0">
            <a:off x="15599502" y="177834"/>
            <a:ext cx="2467748" cy="824952"/>
          </a:xfrm>
          <a:custGeom>
            <a:avLst/>
            <a:gdLst/>
            <a:ahLst/>
            <a:cxnLst/>
            <a:rect r="r" b="b" t="t" l="l"/>
            <a:pathLst>
              <a:path h="824952" w="2467748">
                <a:moveTo>
                  <a:pt x="0" y="0"/>
                </a:moveTo>
                <a:lnTo>
                  <a:pt x="2467748" y="0"/>
                </a:lnTo>
                <a:lnTo>
                  <a:pt x="2467748" y="824952"/>
                </a:lnTo>
                <a:lnTo>
                  <a:pt x="0" y="824952"/>
                </a:lnTo>
                <a:lnTo>
                  <a:pt x="0" y="0"/>
                </a:lnTo>
                <a:close/>
              </a:path>
            </a:pathLst>
          </a:custGeom>
          <a:blipFill>
            <a:blip r:embed="rId3"/>
            <a:stretch>
              <a:fillRect l="0" t="0" r="0" b="0"/>
            </a:stretch>
          </a:blipFill>
        </p:spPr>
      </p:sp>
      <p:grpSp>
        <p:nvGrpSpPr>
          <p:cNvPr name="Group 5" id="5"/>
          <p:cNvGrpSpPr/>
          <p:nvPr/>
        </p:nvGrpSpPr>
        <p:grpSpPr>
          <a:xfrm rot="0">
            <a:off x="15189200" y="165134"/>
            <a:ext cx="330200" cy="824952"/>
            <a:chOff x="0" y="0"/>
            <a:chExt cx="440267" cy="1099936"/>
          </a:xfrm>
        </p:grpSpPr>
        <p:sp>
          <p:nvSpPr>
            <p:cNvPr name="Freeform 6" id="6"/>
            <p:cNvSpPr/>
            <p:nvPr/>
          </p:nvSpPr>
          <p:spPr>
            <a:xfrm flipH="false" flipV="false" rot="0">
              <a:off x="0" y="0"/>
              <a:ext cx="440309" cy="1099947"/>
            </a:xfrm>
            <a:custGeom>
              <a:avLst/>
              <a:gdLst/>
              <a:ahLst/>
              <a:cxnLst/>
              <a:rect r="r" b="b" t="t" l="l"/>
              <a:pathLst>
                <a:path h="1099947" w="440309">
                  <a:moveTo>
                    <a:pt x="0" y="0"/>
                  </a:moveTo>
                  <a:lnTo>
                    <a:pt x="440309" y="0"/>
                  </a:lnTo>
                  <a:lnTo>
                    <a:pt x="440309" y="1099947"/>
                  </a:lnTo>
                  <a:lnTo>
                    <a:pt x="0" y="1099947"/>
                  </a:lnTo>
                  <a:close/>
                </a:path>
              </a:pathLst>
            </a:custGeom>
            <a:solidFill>
              <a:srgbClr val="841910"/>
            </a:solidFill>
          </p:spPr>
        </p:sp>
      </p:grpSp>
      <p:grpSp>
        <p:nvGrpSpPr>
          <p:cNvPr name="Group 7" id="7"/>
          <p:cNvGrpSpPr/>
          <p:nvPr/>
        </p:nvGrpSpPr>
        <p:grpSpPr>
          <a:xfrm rot="0">
            <a:off x="14880498" y="165134"/>
            <a:ext cx="207102" cy="824952"/>
            <a:chOff x="0" y="0"/>
            <a:chExt cx="276136" cy="1099936"/>
          </a:xfrm>
        </p:grpSpPr>
        <p:sp>
          <p:nvSpPr>
            <p:cNvPr name="Freeform 8" id="8"/>
            <p:cNvSpPr/>
            <p:nvPr/>
          </p:nvSpPr>
          <p:spPr>
            <a:xfrm flipH="false" flipV="false" rot="0">
              <a:off x="0" y="0"/>
              <a:ext cx="276098" cy="1099947"/>
            </a:xfrm>
            <a:custGeom>
              <a:avLst/>
              <a:gdLst/>
              <a:ahLst/>
              <a:cxnLst/>
              <a:rect r="r" b="b" t="t" l="l"/>
              <a:pathLst>
                <a:path h="1099947" w="276098">
                  <a:moveTo>
                    <a:pt x="0" y="0"/>
                  </a:moveTo>
                  <a:lnTo>
                    <a:pt x="276098" y="0"/>
                  </a:lnTo>
                  <a:lnTo>
                    <a:pt x="276098" y="1099947"/>
                  </a:lnTo>
                  <a:lnTo>
                    <a:pt x="0" y="1099947"/>
                  </a:lnTo>
                  <a:close/>
                </a:path>
              </a:pathLst>
            </a:custGeom>
            <a:solidFill>
              <a:srgbClr val="213264"/>
            </a:solidFill>
          </p:spPr>
        </p:sp>
      </p:grpSp>
      <p:grpSp>
        <p:nvGrpSpPr>
          <p:cNvPr name="Group 9" id="9"/>
          <p:cNvGrpSpPr/>
          <p:nvPr/>
        </p:nvGrpSpPr>
        <p:grpSpPr>
          <a:xfrm rot="0">
            <a:off x="0" y="10172700"/>
            <a:ext cx="18288000" cy="139700"/>
            <a:chOff x="0" y="0"/>
            <a:chExt cx="24384000" cy="186267"/>
          </a:xfrm>
        </p:grpSpPr>
        <p:sp>
          <p:nvSpPr>
            <p:cNvPr name="Freeform 10" id="10"/>
            <p:cNvSpPr/>
            <p:nvPr/>
          </p:nvSpPr>
          <p:spPr>
            <a:xfrm flipH="false" flipV="false" rot="0">
              <a:off x="0" y="0"/>
              <a:ext cx="24384000" cy="186309"/>
            </a:xfrm>
            <a:custGeom>
              <a:avLst/>
              <a:gdLst/>
              <a:ahLst/>
              <a:cxnLst/>
              <a:rect r="r" b="b" t="t" l="l"/>
              <a:pathLst>
                <a:path h="186309" w="24384000">
                  <a:moveTo>
                    <a:pt x="0" y="0"/>
                  </a:moveTo>
                  <a:lnTo>
                    <a:pt x="24384000" y="0"/>
                  </a:lnTo>
                  <a:lnTo>
                    <a:pt x="24384000" y="186309"/>
                  </a:lnTo>
                  <a:lnTo>
                    <a:pt x="0" y="186309"/>
                  </a:lnTo>
                  <a:close/>
                </a:path>
              </a:pathLst>
            </a:custGeom>
            <a:solidFill>
              <a:srgbClr val="213264"/>
            </a:solidFill>
          </p:spPr>
        </p:sp>
      </p:grpSp>
      <p:grpSp>
        <p:nvGrpSpPr>
          <p:cNvPr name="Group 11" id="11"/>
          <p:cNvGrpSpPr/>
          <p:nvPr/>
        </p:nvGrpSpPr>
        <p:grpSpPr>
          <a:xfrm rot="0">
            <a:off x="-25400" y="152434"/>
            <a:ext cx="14617656" cy="863052"/>
            <a:chOff x="0" y="0"/>
            <a:chExt cx="19490208" cy="1150736"/>
          </a:xfrm>
        </p:grpSpPr>
        <p:sp>
          <p:nvSpPr>
            <p:cNvPr name="Freeform 12" id="12"/>
            <p:cNvSpPr/>
            <p:nvPr/>
          </p:nvSpPr>
          <p:spPr>
            <a:xfrm flipH="false" flipV="false" rot="0">
              <a:off x="33909" y="33909"/>
              <a:ext cx="19422491" cy="1082929"/>
            </a:xfrm>
            <a:custGeom>
              <a:avLst/>
              <a:gdLst/>
              <a:ahLst/>
              <a:cxnLst/>
              <a:rect r="r" b="b" t="t" l="l"/>
              <a:pathLst>
                <a:path h="1082929" w="19422491">
                  <a:moveTo>
                    <a:pt x="0" y="0"/>
                  </a:moveTo>
                  <a:lnTo>
                    <a:pt x="19422491" y="0"/>
                  </a:lnTo>
                  <a:lnTo>
                    <a:pt x="19422491" y="1082929"/>
                  </a:lnTo>
                  <a:lnTo>
                    <a:pt x="0" y="1082929"/>
                  </a:lnTo>
                  <a:close/>
                </a:path>
              </a:pathLst>
            </a:custGeom>
            <a:solidFill>
              <a:srgbClr val="213264"/>
            </a:solidFill>
          </p:spPr>
        </p:sp>
        <p:sp>
          <p:nvSpPr>
            <p:cNvPr name="Freeform 13" id="13"/>
            <p:cNvSpPr/>
            <p:nvPr/>
          </p:nvSpPr>
          <p:spPr>
            <a:xfrm flipH="false" flipV="false" rot="0">
              <a:off x="0" y="0"/>
              <a:ext cx="19490310" cy="1150747"/>
            </a:xfrm>
            <a:custGeom>
              <a:avLst/>
              <a:gdLst/>
              <a:ahLst/>
              <a:cxnLst/>
              <a:rect r="r" b="b" t="t" l="l"/>
              <a:pathLst>
                <a:path h="1150747" w="19490310">
                  <a:moveTo>
                    <a:pt x="33909" y="0"/>
                  </a:moveTo>
                  <a:lnTo>
                    <a:pt x="19456400" y="0"/>
                  </a:lnTo>
                  <a:cubicBezTo>
                    <a:pt x="19475069" y="0"/>
                    <a:pt x="19490310" y="15113"/>
                    <a:pt x="19490310" y="33909"/>
                  </a:cubicBezTo>
                  <a:lnTo>
                    <a:pt x="19490310" y="1116838"/>
                  </a:lnTo>
                  <a:cubicBezTo>
                    <a:pt x="19490310" y="1135507"/>
                    <a:pt x="19475196" y="1150747"/>
                    <a:pt x="19456400" y="1150747"/>
                  </a:cubicBezTo>
                  <a:lnTo>
                    <a:pt x="33909" y="1150747"/>
                  </a:lnTo>
                  <a:cubicBezTo>
                    <a:pt x="15113" y="1150747"/>
                    <a:pt x="0" y="1135634"/>
                    <a:pt x="0" y="1116838"/>
                  </a:cubicBezTo>
                  <a:lnTo>
                    <a:pt x="0" y="33909"/>
                  </a:lnTo>
                  <a:cubicBezTo>
                    <a:pt x="0" y="15113"/>
                    <a:pt x="15113" y="0"/>
                    <a:pt x="33909" y="0"/>
                  </a:cubicBezTo>
                  <a:moveTo>
                    <a:pt x="33909" y="67691"/>
                  </a:moveTo>
                  <a:lnTo>
                    <a:pt x="33909" y="33909"/>
                  </a:lnTo>
                  <a:lnTo>
                    <a:pt x="67691" y="33909"/>
                  </a:lnTo>
                  <a:lnTo>
                    <a:pt x="67691" y="1116838"/>
                  </a:lnTo>
                  <a:lnTo>
                    <a:pt x="33909" y="1116838"/>
                  </a:lnTo>
                  <a:lnTo>
                    <a:pt x="33909" y="1083056"/>
                  </a:lnTo>
                  <a:lnTo>
                    <a:pt x="19456400" y="1083056"/>
                  </a:lnTo>
                  <a:lnTo>
                    <a:pt x="19456400" y="1116965"/>
                  </a:lnTo>
                  <a:lnTo>
                    <a:pt x="19422490" y="1116965"/>
                  </a:lnTo>
                  <a:lnTo>
                    <a:pt x="19422490" y="33909"/>
                  </a:lnTo>
                  <a:lnTo>
                    <a:pt x="19456400" y="33909"/>
                  </a:lnTo>
                  <a:lnTo>
                    <a:pt x="19456400" y="67691"/>
                  </a:lnTo>
                  <a:lnTo>
                    <a:pt x="33909" y="67691"/>
                  </a:lnTo>
                  <a:close/>
                </a:path>
              </a:pathLst>
            </a:custGeom>
            <a:solidFill>
              <a:srgbClr val="213264"/>
            </a:solidFill>
          </p:spPr>
        </p:sp>
      </p:grpSp>
      <p:sp>
        <p:nvSpPr>
          <p:cNvPr name="TextBox 14" id="14"/>
          <p:cNvSpPr txBox="true"/>
          <p:nvPr/>
        </p:nvSpPr>
        <p:spPr>
          <a:xfrm rot="0">
            <a:off x="276400" y="181172"/>
            <a:ext cx="7724600" cy="723424"/>
          </a:xfrm>
          <a:prstGeom prst="rect">
            <a:avLst/>
          </a:prstGeom>
        </p:spPr>
        <p:txBody>
          <a:bodyPr anchor="t" rtlCol="false" tIns="0" lIns="0" bIns="0" rIns="0">
            <a:spAutoFit/>
          </a:bodyPr>
          <a:lstStyle/>
          <a:p>
            <a:pPr algn="l">
              <a:lnSpc>
                <a:spcPts val="4320"/>
              </a:lnSpc>
            </a:pPr>
            <a:r>
              <a:rPr lang="en-US" sz="3600">
                <a:solidFill>
                  <a:srgbClr val="FFFFFF"/>
                </a:solidFill>
                <a:latin typeface="Arial"/>
              </a:rPr>
              <a:t>Next Gen Employability Program</a:t>
            </a:r>
          </a:p>
        </p:txBody>
      </p:sp>
      <p:sp>
        <p:nvSpPr>
          <p:cNvPr name="TextBox 15" id="15"/>
          <p:cNvSpPr txBox="true"/>
          <p:nvPr/>
        </p:nvSpPr>
        <p:spPr>
          <a:xfrm rot="0">
            <a:off x="368729" y="1389010"/>
            <a:ext cx="17090178" cy="528351"/>
          </a:xfrm>
          <a:prstGeom prst="rect">
            <a:avLst/>
          </a:prstGeom>
        </p:spPr>
        <p:txBody>
          <a:bodyPr anchor="t" rtlCol="false" tIns="0" lIns="0" bIns="0" rIns="0">
            <a:spAutoFit/>
          </a:bodyPr>
          <a:lstStyle/>
          <a:p>
            <a:pPr algn="l">
              <a:lnSpc>
                <a:spcPts val="3840"/>
              </a:lnSpc>
            </a:pPr>
            <a:r>
              <a:rPr lang="en-US" sz="3200">
                <a:solidFill>
                  <a:srgbClr val="213163"/>
                </a:solidFill>
                <a:latin typeface="Arial Bold"/>
              </a:rPr>
              <a:t>Abstract</a:t>
            </a:r>
          </a:p>
          <a:p>
            <a:pPr algn="l">
              <a:lnSpc>
                <a:spcPts val="3840"/>
              </a:lnSpc>
            </a:pPr>
            <a:r>
              <a:rPr lang="en-US" sz="3200">
                <a:solidFill>
                  <a:srgbClr val="213163"/>
                </a:solidFill>
                <a:latin typeface="Arial Bold"/>
              </a:rPr>
              <a:t>      </a:t>
            </a:r>
          </a:p>
          <a:p>
            <a:pPr algn="l">
              <a:lnSpc>
                <a:spcPts val="3840"/>
              </a:lnSpc>
            </a:pPr>
            <a:r>
              <a:rPr lang="en-US" sz="3200">
                <a:solidFill>
                  <a:srgbClr val="213163"/>
                </a:solidFill>
                <a:latin typeface="Arial Bold"/>
              </a:rPr>
              <a:t>      </a:t>
            </a:r>
            <a:r>
              <a:rPr lang="en-US" sz="3200">
                <a:solidFill>
                  <a:srgbClr val="0D0D0D"/>
                </a:solidFill>
                <a:latin typeface="Arial"/>
              </a:rPr>
              <a:t>This project focuses on the development of a Notes Sharing Web Application using the Django framework. The application facilitates users to create, share, and manage their notes efficiently. The technology stack employed includes HTML, CSS, and JavaScript for the frontend, while Python, Django, and SQL are utilized for the backend functionality.</a:t>
            </a:r>
          </a:p>
          <a:p>
            <a:pPr algn="l">
              <a:lnSpc>
                <a:spcPts val="3840"/>
              </a:lnSpc>
            </a:pPr>
          </a:p>
          <a:p>
            <a:pPr algn="l">
              <a:lnSpc>
                <a:spcPts val="3840"/>
              </a:lnSpc>
            </a:pPr>
            <a:r>
              <a:rPr lang="en-US" sz="3200">
                <a:solidFill>
                  <a:srgbClr val="0D0D0D"/>
                </a:solidFill>
                <a:latin typeface="Arial"/>
              </a:rPr>
              <a:t>      The frontend development involves crafting an intuitive user interface (UI) using HTML for structure, CSS for styling, and JavaScript for dynamic interactions. The UI allows users to seamlessly navigate through the application, create new notes, edit existing ones, and share them with other users.</a:t>
            </a:r>
          </a:p>
          <a:p>
            <a:pPr algn="l">
              <a:lnSpc>
                <a:spcPts val="3840"/>
              </a:lnSpc>
            </a:pPr>
          </a:p>
          <a:p>
            <a:pPr algn="l">
              <a:lnSpc>
                <a:spcPts val="3840"/>
              </a:lnSpc>
            </a:pPr>
            <a:r>
              <a:rPr lang="en-US" sz="3200">
                <a:solidFill>
                  <a:srgbClr val="0D0D0D"/>
                </a:solidFill>
                <a:latin typeface="Arial"/>
              </a:rPr>
              <a:t>       On the backend, Django provides a robust framework for building scalable web applications. </a:t>
            </a:r>
          </a:p>
          <a:p>
            <a:pPr algn="l">
              <a:lnSpc>
                <a:spcPts val="4800"/>
              </a:lnSpc>
            </a:pPr>
          </a:p>
          <a:p>
            <a:pPr algn="l">
              <a:lnSpc>
                <a:spcPts val="3840"/>
              </a:lnSpc>
            </a:pPr>
          </a:p>
          <a:p>
            <a:pPr algn="l">
              <a:lnSpc>
                <a:spcPts val="3840"/>
              </a:lnSpc>
            </a:pPr>
            <a:r>
              <a:rPr lang="en-US" sz="3200">
                <a:solidFill>
                  <a:srgbClr val="213163"/>
                </a:solidFill>
                <a:latin typeface="Arial Bold"/>
              </a:rPr>
              <a:t>     </a:t>
            </a:r>
          </a:p>
          <a:p>
            <a:pPr algn="l">
              <a:lnSpc>
                <a:spcPts val="3840"/>
              </a:lnSpc>
            </a:pPr>
          </a:p>
        </p:txBody>
      </p:sp>
      <p:sp>
        <p:nvSpPr>
          <p:cNvPr name="AutoShape 16" id="16"/>
          <p:cNvSpPr/>
          <p:nvPr/>
        </p:nvSpPr>
        <p:spPr>
          <a:xfrm rot="3577">
            <a:off x="-378362" y="9351820"/>
            <a:ext cx="18307060" cy="0"/>
          </a:xfrm>
          <a:prstGeom prst="line">
            <a:avLst/>
          </a:prstGeom>
          <a:ln cap="rnd" w="9525">
            <a:solidFill>
              <a:srgbClr val="FFFFFF"/>
            </a:solidFill>
            <a:prstDash val="solid"/>
            <a:headEnd type="none" len="sm" w="sm"/>
            <a:tailEnd type="none" len="sm" w="sm"/>
          </a:ln>
        </p:spPr>
      </p:sp>
      <p:sp>
        <p:nvSpPr>
          <p:cNvPr name="TextBox 17" id="17"/>
          <p:cNvSpPr txBox="true"/>
          <p:nvPr/>
        </p:nvSpPr>
        <p:spPr>
          <a:xfrm rot="0">
            <a:off x="368729" y="9395620"/>
            <a:ext cx="1231486" cy="509301"/>
          </a:xfrm>
          <a:prstGeom prst="rect">
            <a:avLst/>
          </a:prstGeom>
        </p:spPr>
        <p:txBody>
          <a:bodyPr anchor="t" rtlCol="false" tIns="0" lIns="0" bIns="0" rIns="0">
            <a:spAutoFit/>
          </a:bodyPr>
          <a:lstStyle/>
          <a:p>
            <a:pPr algn="l">
              <a:lnSpc>
                <a:spcPts val="2400"/>
              </a:lnSpc>
            </a:pPr>
            <a:r>
              <a:rPr lang="en-US" sz="2000">
                <a:solidFill>
                  <a:srgbClr val="000000"/>
                </a:solidFill>
                <a:latin typeface="Arial"/>
              </a:rPr>
              <a:t>Source :</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4566856" y="125568"/>
            <a:ext cx="2218944" cy="1169312"/>
            <a:chOff x="0" y="0"/>
            <a:chExt cx="2958592" cy="1559083"/>
          </a:xfrm>
        </p:grpSpPr>
        <p:sp>
          <p:nvSpPr>
            <p:cNvPr name="Freeform 3" id="3"/>
            <p:cNvSpPr/>
            <p:nvPr/>
          </p:nvSpPr>
          <p:spPr>
            <a:xfrm flipH="false" flipV="false" rot="0">
              <a:off x="0" y="0"/>
              <a:ext cx="2958592" cy="1559052"/>
            </a:xfrm>
            <a:custGeom>
              <a:avLst/>
              <a:gdLst/>
              <a:ahLst/>
              <a:cxnLst/>
              <a:rect r="r" b="b" t="t" l="l"/>
              <a:pathLst>
                <a:path h="1559052" w="2958592">
                  <a:moveTo>
                    <a:pt x="0" y="0"/>
                  </a:moveTo>
                  <a:lnTo>
                    <a:pt x="2958592" y="0"/>
                  </a:lnTo>
                  <a:lnTo>
                    <a:pt x="2958592" y="1559052"/>
                  </a:lnTo>
                  <a:lnTo>
                    <a:pt x="0" y="1559052"/>
                  </a:lnTo>
                  <a:close/>
                </a:path>
              </a:pathLst>
            </a:custGeom>
            <a:solidFill>
              <a:srgbClr val="FFFFFF"/>
            </a:solidFill>
          </p:spPr>
        </p:sp>
      </p:grpSp>
      <p:sp>
        <p:nvSpPr>
          <p:cNvPr name="Freeform 4" id="4" descr="A close up of a sign  Description automatically generated"/>
          <p:cNvSpPr/>
          <p:nvPr/>
        </p:nvSpPr>
        <p:spPr>
          <a:xfrm flipH="false" flipV="false" rot="0">
            <a:off x="15599502" y="177834"/>
            <a:ext cx="2467748" cy="824952"/>
          </a:xfrm>
          <a:custGeom>
            <a:avLst/>
            <a:gdLst/>
            <a:ahLst/>
            <a:cxnLst/>
            <a:rect r="r" b="b" t="t" l="l"/>
            <a:pathLst>
              <a:path h="824952" w="2467748">
                <a:moveTo>
                  <a:pt x="0" y="0"/>
                </a:moveTo>
                <a:lnTo>
                  <a:pt x="2467748" y="0"/>
                </a:lnTo>
                <a:lnTo>
                  <a:pt x="2467748" y="824952"/>
                </a:lnTo>
                <a:lnTo>
                  <a:pt x="0" y="824952"/>
                </a:lnTo>
                <a:lnTo>
                  <a:pt x="0" y="0"/>
                </a:lnTo>
                <a:close/>
              </a:path>
            </a:pathLst>
          </a:custGeom>
          <a:blipFill>
            <a:blip r:embed="rId3"/>
            <a:stretch>
              <a:fillRect l="0" t="0" r="0" b="0"/>
            </a:stretch>
          </a:blipFill>
        </p:spPr>
      </p:sp>
      <p:grpSp>
        <p:nvGrpSpPr>
          <p:cNvPr name="Group 5" id="5"/>
          <p:cNvGrpSpPr/>
          <p:nvPr/>
        </p:nvGrpSpPr>
        <p:grpSpPr>
          <a:xfrm rot="0">
            <a:off x="15189200" y="165134"/>
            <a:ext cx="330200" cy="824952"/>
            <a:chOff x="0" y="0"/>
            <a:chExt cx="440267" cy="1099936"/>
          </a:xfrm>
        </p:grpSpPr>
        <p:sp>
          <p:nvSpPr>
            <p:cNvPr name="Freeform 6" id="6"/>
            <p:cNvSpPr/>
            <p:nvPr/>
          </p:nvSpPr>
          <p:spPr>
            <a:xfrm flipH="false" flipV="false" rot="0">
              <a:off x="0" y="0"/>
              <a:ext cx="440309" cy="1099947"/>
            </a:xfrm>
            <a:custGeom>
              <a:avLst/>
              <a:gdLst/>
              <a:ahLst/>
              <a:cxnLst/>
              <a:rect r="r" b="b" t="t" l="l"/>
              <a:pathLst>
                <a:path h="1099947" w="440309">
                  <a:moveTo>
                    <a:pt x="0" y="0"/>
                  </a:moveTo>
                  <a:lnTo>
                    <a:pt x="440309" y="0"/>
                  </a:lnTo>
                  <a:lnTo>
                    <a:pt x="440309" y="1099947"/>
                  </a:lnTo>
                  <a:lnTo>
                    <a:pt x="0" y="1099947"/>
                  </a:lnTo>
                  <a:close/>
                </a:path>
              </a:pathLst>
            </a:custGeom>
            <a:solidFill>
              <a:srgbClr val="841910"/>
            </a:solidFill>
          </p:spPr>
        </p:sp>
      </p:grpSp>
      <p:grpSp>
        <p:nvGrpSpPr>
          <p:cNvPr name="Group 7" id="7"/>
          <p:cNvGrpSpPr/>
          <p:nvPr/>
        </p:nvGrpSpPr>
        <p:grpSpPr>
          <a:xfrm rot="0">
            <a:off x="14880498" y="165134"/>
            <a:ext cx="207102" cy="824952"/>
            <a:chOff x="0" y="0"/>
            <a:chExt cx="276136" cy="1099936"/>
          </a:xfrm>
        </p:grpSpPr>
        <p:sp>
          <p:nvSpPr>
            <p:cNvPr name="Freeform 8" id="8"/>
            <p:cNvSpPr/>
            <p:nvPr/>
          </p:nvSpPr>
          <p:spPr>
            <a:xfrm flipH="false" flipV="false" rot="0">
              <a:off x="0" y="0"/>
              <a:ext cx="276098" cy="1099947"/>
            </a:xfrm>
            <a:custGeom>
              <a:avLst/>
              <a:gdLst/>
              <a:ahLst/>
              <a:cxnLst/>
              <a:rect r="r" b="b" t="t" l="l"/>
              <a:pathLst>
                <a:path h="1099947" w="276098">
                  <a:moveTo>
                    <a:pt x="0" y="0"/>
                  </a:moveTo>
                  <a:lnTo>
                    <a:pt x="276098" y="0"/>
                  </a:lnTo>
                  <a:lnTo>
                    <a:pt x="276098" y="1099947"/>
                  </a:lnTo>
                  <a:lnTo>
                    <a:pt x="0" y="1099947"/>
                  </a:lnTo>
                  <a:close/>
                </a:path>
              </a:pathLst>
            </a:custGeom>
            <a:solidFill>
              <a:srgbClr val="213264"/>
            </a:solidFill>
          </p:spPr>
        </p:sp>
      </p:grpSp>
      <p:grpSp>
        <p:nvGrpSpPr>
          <p:cNvPr name="Group 9" id="9"/>
          <p:cNvGrpSpPr/>
          <p:nvPr/>
        </p:nvGrpSpPr>
        <p:grpSpPr>
          <a:xfrm rot="0">
            <a:off x="0" y="10172700"/>
            <a:ext cx="18288000" cy="139700"/>
            <a:chOff x="0" y="0"/>
            <a:chExt cx="24384000" cy="186267"/>
          </a:xfrm>
        </p:grpSpPr>
        <p:sp>
          <p:nvSpPr>
            <p:cNvPr name="Freeform 10" id="10"/>
            <p:cNvSpPr/>
            <p:nvPr/>
          </p:nvSpPr>
          <p:spPr>
            <a:xfrm flipH="false" flipV="false" rot="0">
              <a:off x="0" y="0"/>
              <a:ext cx="24384000" cy="186309"/>
            </a:xfrm>
            <a:custGeom>
              <a:avLst/>
              <a:gdLst/>
              <a:ahLst/>
              <a:cxnLst/>
              <a:rect r="r" b="b" t="t" l="l"/>
              <a:pathLst>
                <a:path h="186309" w="24384000">
                  <a:moveTo>
                    <a:pt x="0" y="0"/>
                  </a:moveTo>
                  <a:lnTo>
                    <a:pt x="24384000" y="0"/>
                  </a:lnTo>
                  <a:lnTo>
                    <a:pt x="24384000" y="186309"/>
                  </a:lnTo>
                  <a:lnTo>
                    <a:pt x="0" y="186309"/>
                  </a:lnTo>
                  <a:close/>
                </a:path>
              </a:pathLst>
            </a:custGeom>
            <a:solidFill>
              <a:srgbClr val="213264"/>
            </a:solidFill>
          </p:spPr>
        </p:sp>
      </p:grpSp>
      <p:grpSp>
        <p:nvGrpSpPr>
          <p:cNvPr name="Group 11" id="11"/>
          <p:cNvGrpSpPr/>
          <p:nvPr/>
        </p:nvGrpSpPr>
        <p:grpSpPr>
          <a:xfrm rot="0">
            <a:off x="-25400" y="152434"/>
            <a:ext cx="14617656" cy="863052"/>
            <a:chOff x="0" y="0"/>
            <a:chExt cx="19490208" cy="1150736"/>
          </a:xfrm>
        </p:grpSpPr>
        <p:sp>
          <p:nvSpPr>
            <p:cNvPr name="Freeform 12" id="12"/>
            <p:cNvSpPr/>
            <p:nvPr/>
          </p:nvSpPr>
          <p:spPr>
            <a:xfrm flipH="false" flipV="false" rot="0">
              <a:off x="33909" y="33909"/>
              <a:ext cx="19422491" cy="1082929"/>
            </a:xfrm>
            <a:custGeom>
              <a:avLst/>
              <a:gdLst/>
              <a:ahLst/>
              <a:cxnLst/>
              <a:rect r="r" b="b" t="t" l="l"/>
              <a:pathLst>
                <a:path h="1082929" w="19422491">
                  <a:moveTo>
                    <a:pt x="0" y="0"/>
                  </a:moveTo>
                  <a:lnTo>
                    <a:pt x="19422491" y="0"/>
                  </a:lnTo>
                  <a:lnTo>
                    <a:pt x="19422491" y="1082929"/>
                  </a:lnTo>
                  <a:lnTo>
                    <a:pt x="0" y="1082929"/>
                  </a:lnTo>
                  <a:close/>
                </a:path>
              </a:pathLst>
            </a:custGeom>
            <a:solidFill>
              <a:srgbClr val="213264"/>
            </a:solidFill>
          </p:spPr>
        </p:sp>
        <p:sp>
          <p:nvSpPr>
            <p:cNvPr name="Freeform 13" id="13"/>
            <p:cNvSpPr/>
            <p:nvPr/>
          </p:nvSpPr>
          <p:spPr>
            <a:xfrm flipH="false" flipV="false" rot="0">
              <a:off x="0" y="0"/>
              <a:ext cx="19490310" cy="1150747"/>
            </a:xfrm>
            <a:custGeom>
              <a:avLst/>
              <a:gdLst/>
              <a:ahLst/>
              <a:cxnLst/>
              <a:rect r="r" b="b" t="t" l="l"/>
              <a:pathLst>
                <a:path h="1150747" w="19490310">
                  <a:moveTo>
                    <a:pt x="33909" y="0"/>
                  </a:moveTo>
                  <a:lnTo>
                    <a:pt x="19456400" y="0"/>
                  </a:lnTo>
                  <a:cubicBezTo>
                    <a:pt x="19475069" y="0"/>
                    <a:pt x="19490310" y="15113"/>
                    <a:pt x="19490310" y="33909"/>
                  </a:cubicBezTo>
                  <a:lnTo>
                    <a:pt x="19490310" y="1116838"/>
                  </a:lnTo>
                  <a:cubicBezTo>
                    <a:pt x="19490310" y="1135507"/>
                    <a:pt x="19475196" y="1150747"/>
                    <a:pt x="19456400" y="1150747"/>
                  </a:cubicBezTo>
                  <a:lnTo>
                    <a:pt x="33909" y="1150747"/>
                  </a:lnTo>
                  <a:cubicBezTo>
                    <a:pt x="15113" y="1150747"/>
                    <a:pt x="0" y="1135634"/>
                    <a:pt x="0" y="1116838"/>
                  </a:cubicBezTo>
                  <a:lnTo>
                    <a:pt x="0" y="33909"/>
                  </a:lnTo>
                  <a:cubicBezTo>
                    <a:pt x="0" y="15113"/>
                    <a:pt x="15113" y="0"/>
                    <a:pt x="33909" y="0"/>
                  </a:cubicBezTo>
                  <a:moveTo>
                    <a:pt x="33909" y="67691"/>
                  </a:moveTo>
                  <a:lnTo>
                    <a:pt x="33909" y="33909"/>
                  </a:lnTo>
                  <a:lnTo>
                    <a:pt x="67691" y="33909"/>
                  </a:lnTo>
                  <a:lnTo>
                    <a:pt x="67691" y="1116838"/>
                  </a:lnTo>
                  <a:lnTo>
                    <a:pt x="33909" y="1116838"/>
                  </a:lnTo>
                  <a:lnTo>
                    <a:pt x="33909" y="1083056"/>
                  </a:lnTo>
                  <a:lnTo>
                    <a:pt x="19456400" y="1083056"/>
                  </a:lnTo>
                  <a:lnTo>
                    <a:pt x="19456400" y="1116965"/>
                  </a:lnTo>
                  <a:lnTo>
                    <a:pt x="19422490" y="1116965"/>
                  </a:lnTo>
                  <a:lnTo>
                    <a:pt x="19422490" y="33909"/>
                  </a:lnTo>
                  <a:lnTo>
                    <a:pt x="19456400" y="33909"/>
                  </a:lnTo>
                  <a:lnTo>
                    <a:pt x="19456400" y="67691"/>
                  </a:lnTo>
                  <a:lnTo>
                    <a:pt x="33909" y="67691"/>
                  </a:lnTo>
                  <a:close/>
                </a:path>
              </a:pathLst>
            </a:custGeom>
            <a:solidFill>
              <a:srgbClr val="213264"/>
            </a:solidFill>
          </p:spPr>
        </p:sp>
      </p:grpSp>
      <p:sp>
        <p:nvSpPr>
          <p:cNvPr name="TextBox 14" id="14"/>
          <p:cNvSpPr txBox="true"/>
          <p:nvPr/>
        </p:nvSpPr>
        <p:spPr>
          <a:xfrm rot="0">
            <a:off x="276400" y="181172"/>
            <a:ext cx="7724600" cy="723424"/>
          </a:xfrm>
          <a:prstGeom prst="rect">
            <a:avLst/>
          </a:prstGeom>
        </p:spPr>
        <p:txBody>
          <a:bodyPr anchor="t" rtlCol="false" tIns="0" lIns="0" bIns="0" rIns="0">
            <a:spAutoFit/>
          </a:bodyPr>
          <a:lstStyle/>
          <a:p>
            <a:pPr algn="l">
              <a:lnSpc>
                <a:spcPts val="4320"/>
              </a:lnSpc>
            </a:pPr>
            <a:r>
              <a:rPr lang="en-US" sz="3600">
                <a:solidFill>
                  <a:srgbClr val="FFFFFF"/>
                </a:solidFill>
                <a:latin typeface="Arial"/>
              </a:rPr>
              <a:t>Next Gen Employability Program</a:t>
            </a:r>
          </a:p>
        </p:txBody>
      </p:sp>
      <p:sp>
        <p:nvSpPr>
          <p:cNvPr name="TextBox 15" id="15"/>
          <p:cNvSpPr txBox="true"/>
          <p:nvPr/>
        </p:nvSpPr>
        <p:spPr>
          <a:xfrm rot="0">
            <a:off x="368729" y="1389010"/>
            <a:ext cx="17090178" cy="528351"/>
          </a:xfrm>
          <a:prstGeom prst="rect">
            <a:avLst/>
          </a:prstGeom>
        </p:spPr>
        <p:txBody>
          <a:bodyPr anchor="t" rtlCol="false" tIns="0" lIns="0" bIns="0" rIns="0">
            <a:spAutoFit/>
          </a:bodyPr>
          <a:lstStyle/>
          <a:p>
            <a:pPr algn="l">
              <a:lnSpc>
                <a:spcPts val="3840"/>
              </a:lnSpc>
            </a:pPr>
            <a:r>
              <a:rPr lang="en-US" sz="3200">
                <a:solidFill>
                  <a:srgbClr val="213163"/>
                </a:solidFill>
                <a:latin typeface="Arial Bold"/>
              </a:rPr>
              <a:t>Abstract</a:t>
            </a:r>
          </a:p>
          <a:p>
            <a:pPr algn="l">
              <a:lnSpc>
                <a:spcPts val="3840"/>
              </a:lnSpc>
            </a:pPr>
          </a:p>
          <a:p>
            <a:pPr algn="l">
              <a:lnSpc>
                <a:spcPts val="3840"/>
              </a:lnSpc>
            </a:pPr>
            <a:r>
              <a:rPr lang="en-US" sz="3200">
                <a:solidFill>
                  <a:srgbClr val="213163"/>
                </a:solidFill>
                <a:latin typeface="Arial Bold"/>
              </a:rPr>
              <a:t>      </a:t>
            </a:r>
            <a:r>
              <a:rPr lang="en-US" sz="3200">
                <a:solidFill>
                  <a:srgbClr val="0D0D0D"/>
                </a:solidFill>
                <a:latin typeface="Arial"/>
              </a:rPr>
              <a:t>Python, being the primary language of Django, is used for implementing the core functionality of the application. Django's built-in features such as authentication, routing, and ORM (Object-Relational Mapping) streamline the development process.</a:t>
            </a:r>
          </a:p>
          <a:p>
            <a:pPr algn="l">
              <a:lnSpc>
                <a:spcPts val="3840"/>
              </a:lnSpc>
            </a:pPr>
          </a:p>
          <a:p>
            <a:pPr algn="l">
              <a:lnSpc>
                <a:spcPts val="3840"/>
              </a:lnSpc>
            </a:pPr>
            <a:r>
              <a:rPr lang="en-US" sz="3200">
                <a:solidFill>
                  <a:srgbClr val="213163"/>
                </a:solidFill>
                <a:latin typeface="Arial Bold"/>
              </a:rPr>
              <a:t>      </a:t>
            </a:r>
            <a:r>
              <a:rPr lang="en-US" sz="3200">
                <a:solidFill>
                  <a:srgbClr val="0D0D0D"/>
                </a:solidFill>
                <a:latin typeface="Arial"/>
              </a:rPr>
              <a:t>SQL is employed as the database management system to store and manage the notes data efficiently. Through Django's ORM, SQL queries are seamlessly integrated into the application logic, enabling smooth interaction between the backend and the database.</a:t>
            </a:r>
          </a:p>
          <a:p>
            <a:pPr algn="l">
              <a:lnSpc>
                <a:spcPts val="3840"/>
              </a:lnSpc>
            </a:pPr>
          </a:p>
          <a:p>
            <a:pPr algn="l">
              <a:lnSpc>
                <a:spcPts val="3840"/>
              </a:lnSpc>
            </a:pPr>
            <a:r>
              <a:rPr lang="en-US" sz="3200">
                <a:solidFill>
                  <a:srgbClr val="0D0D0D"/>
                </a:solidFill>
                <a:latin typeface="Arial"/>
              </a:rPr>
              <a:t>      Overall, this project aims to demonstrate the integration of frontend and backend technologies to develop a functional and user-friendly Notes Sharing Web Application using the Django framework.</a:t>
            </a:r>
          </a:p>
          <a:p>
            <a:pPr algn="l">
              <a:lnSpc>
                <a:spcPts val="3840"/>
              </a:lnSpc>
            </a:pPr>
          </a:p>
          <a:p>
            <a:pPr algn="l">
              <a:lnSpc>
                <a:spcPts val="3840"/>
              </a:lnSpc>
            </a:pPr>
            <a:r>
              <a:rPr lang="en-US" sz="3200">
                <a:solidFill>
                  <a:srgbClr val="213163"/>
                </a:solidFill>
                <a:latin typeface="Arial Bold"/>
              </a:rPr>
              <a:t>      </a:t>
            </a:r>
          </a:p>
          <a:p>
            <a:pPr algn="l">
              <a:lnSpc>
                <a:spcPts val="3840"/>
              </a:lnSpc>
            </a:pPr>
            <a:r>
              <a:rPr lang="en-US" sz="3200">
                <a:solidFill>
                  <a:srgbClr val="213163"/>
                </a:solidFill>
                <a:latin typeface="Arial Bold"/>
              </a:rPr>
              <a:t>      </a:t>
            </a:r>
            <a:r>
              <a:rPr lang="en-US" sz="3200">
                <a:solidFill>
                  <a:srgbClr val="0D0D0D"/>
                </a:solidFill>
                <a:latin typeface="Arial"/>
              </a:rPr>
              <a:t>       </a:t>
            </a:r>
          </a:p>
          <a:p>
            <a:pPr algn="l">
              <a:lnSpc>
                <a:spcPts val="4800"/>
              </a:lnSpc>
            </a:pPr>
          </a:p>
          <a:p>
            <a:pPr algn="l">
              <a:lnSpc>
                <a:spcPts val="3840"/>
              </a:lnSpc>
            </a:pPr>
          </a:p>
          <a:p>
            <a:pPr algn="l">
              <a:lnSpc>
                <a:spcPts val="3840"/>
              </a:lnSpc>
            </a:pPr>
            <a:r>
              <a:rPr lang="en-US" sz="3200">
                <a:solidFill>
                  <a:srgbClr val="213163"/>
                </a:solidFill>
                <a:latin typeface="Arial Bold"/>
              </a:rPr>
              <a:t>     </a:t>
            </a:r>
          </a:p>
          <a:p>
            <a:pPr algn="l">
              <a:lnSpc>
                <a:spcPts val="3840"/>
              </a:lnSpc>
            </a:pPr>
          </a:p>
        </p:txBody>
      </p:sp>
      <p:sp>
        <p:nvSpPr>
          <p:cNvPr name="AutoShape 16" id="16"/>
          <p:cNvSpPr/>
          <p:nvPr/>
        </p:nvSpPr>
        <p:spPr>
          <a:xfrm rot="3577">
            <a:off x="-378362" y="9351820"/>
            <a:ext cx="18307060" cy="0"/>
          </a:xfrm>
          <a:prstGeom prst="line">
            <a:avLst/>
          </a:prstGeom>
          <a:ln cap="rnd" w="9525">
            <a:solidFill>
              <a:srgbClr val="FFFFFF"/>
            </a:solidFill>
            <a:prstDash val="solid"/>
            <a:headEnd type="none" len="sm" w="sm"/>
            <a:tailEnd type="none" len="sm" w="sm"/>
          </a:ln>
        </p:spPr>
      </p:sp>
      <p:sp>
        <p:nvSpPr>
          <p:cNvPr name="TextBox 17" id="17"/>
          <p:cNvSpPr txBox="true"/>
          <p:nvPr/>
        </p:nvSpPr>
        <p:spPr>
          <a:xfrm rot="0">
            <a:off x="368729" y="9395620"/>
            <a:ext cx="1231486" cy="509301"/>
          </a:xfrm>
          <a:prstGeom prst="rect">
            <a:avLst/>
          </a:prstGeom>
        </p:spPr>
        <p:txBody>
          <a:bodyPr anchor="t" rtlCol="false" tIns="0" lIns="0" bIns="0" rIns="0">
            <a:spAutoFit/>
          </a:bodyPr>
          <a:lstStyle/>
          <a:p>
            <a:pPr algn="l">
              <a:lnSpc>
                <a:spcPts val="2400"/>
              </a:lnSpc>
            </a:pPr>
            <a:r>
              <a:rPr lang="en-US" sz="2000">
                <a:solidFill>
                  <a:srgbClr val="000000"/>
                </a:solidFill>
                <a:latin typeface="Arial"/>
              </a:rPr>
              <a:t>Source :</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4566856" y="125568"/>
            <a:ext cx="2218944" cy="1169312"/>
            <a:chOff x="0" y="0"/>
            <a:chExt cx="2958592" cy="1559083"/>
          </a:xfrm>
        </p:grpSpPr>
        <p:sp>
          <p:nvSpPr>
            <p:cNvPr name="Freeform 3" id="3"/>
            <p:cNvSpPr/>
            <p:nvPr/>
          </p:nvSpPr>
          <p:spPr>
            <a:xfrm flipH="false" flipV="false" rot="0">
              <a:off x="0" y="0"/>
              <a:ext cx="2958592" cy="1559052"/>
            </a:xfrm>
            <a:custGeom>
              <a:avLst/>
              <a:gdLst/>
              <a:ahLst/>
              <a:cxnLst/>
              <a:rect r="r" b="b" t="t" l="l"/>
              <a:pathLst>
                <a:path h="1559052" w="2958592">
                  <a:moveTo>
                    <a:pt x="0" y="0"/>
                  </a:moveTo>
                  <a:lnTo>
                    <a:pt x="2958592" y="0"/>
                  </a:lnTo>
                  <a:lnTo>
                    <a:pt x="2958592" y="1559052"/>
                  </a:lnTo>
                  <a:lnTo>
                    <a:pt x="0" y="1559052"/>
                  </a:lnTo>
                  <a:close/>
                </a:path>
              </a:pathLst>
            </a:custGeom>
            <a:solidFill>
              <a:srgbClr val="FFFFFF"/>
            </a:solidFill>
          </p:spPr>
        </p:sp>
      </p:grpSp>
      <p:sp>
        <p:nvSpPr>
          <p:cNvPr name="Freeform 4" id="4" descr="A close up of a sign  Description automatically generated"/>
          <p:cNvSpPr/>
          <p:nvPr/>
        </p:nvSpPr>
        <p:spPr>
          <a:xfrm flipH="false" flipV="false" rot="0">
            <a:off x="15599502" y="177834"/>
            <a:ext cx="2467748" cy="824952"/>
          </a:xfrm>
          <a:custGeom>
            <a:avLst/>
            <a:gdLst/>
            <a:ahLst/>
            <a:cxnLst/>
            <a:rect r="r" b="b" t="t" l="l"/>
            <a:pathLst>
              <a:path h="824952" w="2467748">
                <a:moveTo>
                  <a:pt x="0" y="0"/>
                </a:moveTo>
                <a:lnTo>
                  <a:pt x="2467748" y="0"/>
                </a:lnTo>
                <a:lnTo>
                  <a:pt x="2467748" y="824952"/>
                </a:lnTo>
                <a:lnTo>
                  <a:pt x="0" y="824952"/>
                </a:lnTo>
                <a:lnTo>
                  <a:pt x="0" y="0"/>
                </a:lnTo>
                <a:close/>
              </a:path>
            </a:pathLst>
          </a:custGeom>
          <a:blipFill>
            <a:blip r:embed="rId3"/>
            <a:stretch>
              <a:fillRect l="0" t="0" r="0" b="0"/>
            </a:stretch>
          </a:blipFill>
        </p:spPr>
      </p:sp>
      <p:grpSp>
        <p:nvGrpSpPr>
          <p:cNvPr name="Group 5" id="5"/>
          <p:cNvGrpSpPr/>
          <p:nvPr/>
        </p:nvGrpSpPr>
        <p:grpSpPr>
          <a:xfrm rot="0">
            <a:off x="15189200" y="165134"/>
            <a:ext cx="330200" cy="824952"/>
            <a:chOff x="0" y="0"/>
            <a:chExt cx="440267" cy="1099936"/>
          </a:xfrm>
        </p:grpSpPr>
        <p:sp>
          <p:nvSpPr>
            <p:cNvPr name="Freeform 6" id="6"/>
            <p:cNvSpPr/>
            <p:nvPr/>
          </p:nvSpPr>
          <p:spPr>
            <a:xfrm flipH="false" flipV="false" rot="0">
              <a:off x="0" y="0"/>
              <a:ext cx="440309" cy="1099947"/>
            </a:xfrm>
            <a:custGeom>
              <a:avLst/>
              <a:gdLst/>
              <a:ahLst/>
              <a:cxnLst/>
              <a:rect r="r" b="b" t="t" l="l"/>
              <a:pathLst>
                <a:path h="1099947" w="440309">
                  <a:moveTo>
                    <a:pt x="0" y="0"/>
                  </a:moveTo>
                  <a:lnTo>
                    <a:pt x="440309" y="0"/>
                  </a:lnTo>
                  <a:lnTo>
                    <a:pt x="440309" y="1099947"/>
                  </a:lnTo>
                  <a:lnTo>
                    <a:pt x="0" y="1099947"/>
                  </a:lnTo>
                  <a:close/>
                </a:path>
              </a:pathLst>
            </a:custGeom>
            <a:solidFill>
              <a:srgbClr val="841910"/>
            </a:solidFill>
          </p:spPr>
        </p:sp>
      </p:grpSp>
      <p:grpSp>
        <p:nvGrpSpPr>
          <p:cNvPr name="Group 7" id="7"/>
          <p:cNvGrpSpPr/>
          <p:nvPr/>
        </p:nvGrpSpPr>
        <p:grpSpPr>
          <a:xfrm rot="0">
            <a:off x="14880498" y="165134"/>
            <a:ext cx="207102" cy="824952"/>
            <a:chOff x="0" y="0"/>
            <a:chExt cx="276136" cy="1099936"/>
          </a:xfrm>
        </p:grpSpPr>
        <p:sp>
          <p:nvSpPr>
            <p:cNvPr name="Freeform 8" id="8"/>
            <p:cNvSpPr/>
            <p:nvPr/>
          </p:nvSpPr>
          <p:spPr>
            <a:xfrm flipH="false" flipV="false" rot="0">
              <a:off x="0" y="0"/>
              <a:ext cx="276098" cy="1099947"/>
            </a:xfrm>
            <a:custGeom>
              <a:avLst/>
              <a:gdLst/>
              <a:ahLst/>
              <a:cxnLst/>
              <a:rect r="r" b="b" t="t" l="l"/>
              <a:pathLst>
                <a:path h="1099947" w="276098">
                  <a:moveTo>
                    <a:pt x="0" y="0"/>
                  </a:moveTo>
                  <a:lnTo>
                    <a:pt x="276098" y="0"/>
                  </a:lnTo>
                  <a:lnTo>
                    <a:pt x="276098" y="1099947"/>
                  </a:lnTo>
                  <a:lnTo>
                    <a:pt x="0" y="1099947"/>
                  </a:lnTo>
                  <a:close/>
                </a:path>
              </a:pathLst>
            </a:custGeom>
            <a:solidFill>
              <a:srgbClr val="213264"/>
            </a:solidFill>
          </p:spPr>
        </p:sp>
      </p:grpSp>
      <p:grpSp>
        <p:nvGrpSpPr>
          <p:cNvPr name="Group 9" id="9"/>
          <p:cNvGrpSpPr/>
          <p:nvPr/>
        </p:nvGrpSpPr>
        <p:grpSpPr>
          <a:xfrm rot="0">
            <a:off x="0" y="10172700"/>
            <a:ext cx="18288000" cy="139700"/>
            <a:chOff x="0" y="0"/>
            <a:chExt cx="24384000" cy="186267"/>
          </a:xfrm>
        </p:grpSpPr>
        <p:sp>
          <p:nvSpPr>
            <p:cNvPr name="Freeform 10" id="10"/>
            <p:cNvSpPr/>
            <p:nvPr/>
          </p:nvSpPr>
          <p:spPr>
            <a:xfrm flipH="false" flipV="false" rot="0">
              <a:off x="0" y="0"/>
              <a:ext cx="24384000" cy="186309"/>
            </a:xfrm>
            <a:custGeom>
              <a:avLst/>
              <a:gdLst/>
              <a:ahLst/>
              <a:cxnLst/>
              <a:rect r="r" b="b" t="t" l="l"/>
              <a:pathLst>
                <a:path h="186309" w="24384000">
                  <a:moveTo>
                    <a:pt x="0" y="0"/>
                  </a:moveTo>
                  <a:lnTo>
                    <a:pt x="24384000" y="0"/>
                  </a:lnTo>
                  <a:lnTo>
                    <a:pt x="24384000" y="186309"/>
                  </a:lnTo>
                  <a:lnTo>
                    <a:pt x="0" y="186309"/>
                  </a:lnTo>
                  <a:close/>
                </a:path>
              </a:pathLst>
            </a:custGeom>
            <a:solidFill>
              <a:srgbClr val="213264"/>
            </a:solidFill>
          </p:spPr>
        </p:sp>
      </p:grpSp>
      <p:grpSp>
        <p:nvGrpSpPr>
          <p:cNvPr name="Group 11" id="11"/>
          <p:cNvGrpSpPr/>
          <p:nvPr/>
        </p:nvGrpSpPr>
        <p:grpSpPr>
          <a:xfrm rot="0">
            <a:off x="-25400" y="152434"/>
            <a:ext cx="14617656" cy="863052"/>
            <a:chOff x="0" y="0"/>
            <a:chExt cx="19490208" cy="1150736"/>
          </a:xfrm>
        </p:grpSpPr>
        <p:sp>
          <p:nvSpPr>
            <p:cNvPr name="Freeform 12" id="12"/>
            <p:cNvSpPr/>
            <p:nvPr/>
          </p:nvSpPr>
          <p:spPr>
            <a:xfrm flipH="false" flipV="false" rot="0">
              <a:off x="33909" y="33909"/>
              <a:ext cx="19422491" cy="1082929"/>
            </a:xfrm>
            <a:custGeom>
              <a:avLst/>
              <a:gdLst/>
              <a:ahLst/>
              <a:cxnLst/>
              <a:rect r="r" b="b" t="t" l="l"/>
              <a:pathLst>
                <a:path h="1082929" w="19422491">
                  <a:moveTo>
                    <a:pt x="0" y="0"/>
                  </a:moveTo>
                  <a:lnTo>
                    <a:pt x="19422491" y="0"/>
                  </a:lnTo>
                  <a:lnTo>
                    <a:pt x="19422491" y="1082929"/>
                  </a:lnTo>
                  <a:lnTo>
                    <a:pt x="0" y="1082929"/>
                  </a:lnTo>
                  <a:close/>
                </a:path>
              </a:pathLst>
            </a:custGeom>
            <a:solidFill>
              <a:srgbClr val="213264"/>
            </a:solidFill>
          </p:spPr>
        </p:sp>
        <p:sp>
          <p:nvSpPr>
            <p:cNvPr name="Freeform 13" id="13"/>
            <p:cNvSpPr/>
            <p:nvPr/>
          </p:nvSpPr>
          <p:spPr>
            <a:xfrm flipH="false" flipV="false" rot="0">
              <a:off x="0" y="0"/>
              <a:ext cx="19490310" cy="1150747"/>
            </a:xfrm>
            <a:custGeom>
              <a:avLst/>
              <a:gdLst/>
              <a:ahLst/>
              <a:cxnLst/>
              <a:rect r="r" b="b" t="t" l="l"/>
              <a:pathLst>
                <a:path h="1150747" w="19490310">
                  <a:moveTo>
                    <a:pt x="33909" y="0"/>
                  </a:moveTo>
                  <a:lnTo>
                    <a:pt x="19456400" y="0"/>
                  </a:lnTo>
                  <a:cubicBezTo>
                    <a:pt x="19475069" y="0"/>
                    <a:pt x="19490310" y="15113"/>
                    <a:pt x="19490310" y="33909"/>
                  </a:cubicBezTo>
                  <a:lnTo>
                    <a:pt x="19490310" y="1116838"/>
                  </a:lnTo>
                  <a:cubicBezTo>
                    <a:pt x="19490310" y="1135507"/>
                    <a:pt x="19475196" y="1150747"/>
                    <a:pt x="19456400" y="1150747"/>
                  </a:cubicBezTo>
                  <a:lnTo>
                    <a:pt x="33909" y="1150747"/>
                  </a:lnTo>
                  <a:cubicBezTo>
                    <a:pt x="15113" y="1150747"/>
                    <a:pt x="0" y="1135634"/>
                    <a:pt x="0" y="1116838"/>
                  </a:cubicBezTo>
                  <a:lnTo>
                    <a:pt x="0" y="33909"/>
                  </a:lnTo>
                  <a:cubicBezTo>
                    <a:pt x="0" y="15113"/>
                    <a:pt x="15113" y="0"/>
                    <a:pt x="33909" y="0"/>
                  </a:cubicBezTo>
                  <a:moveTo>
                    <a:pt x="33909" y="67691"/>
                  </a:moveTo>
                  <a:lnTo>
                    <a:pt x="33909" y="33909"/>
                  </a:lnTo>
                  <a:lnTo>
                    <a:pt x="67691" y="33909"/>
                  </a:lnTo>
                  <a:lnTo>
                    <a:pt x="67691" y="1116838"/>
                  </a:lnTo>
                  <a:lnTo>
                    <a:pt x="33909" y="1116838"/>
                  </a:lnTo>
                  <a:lnTo>
                    <a:pt x="33909" y="1083056"/>
                  </a:lnTo>
                  <a:lnTo>
                    <a:pt x="19456400" y="1083056"/>
                  </a:lnTo>
                  <a:lnTo>
                    <a:pt x="19456400" y="1116965"/>
                  </a:lnTo>
                  <a:lnTo>
                    <a:pt x="19422490" y="1116965"/>
                  </a:lnTo>
                  <a:lnTo>
                    <a:pt x="19422490" y="33909"/>
                  </a:lnTo>
                  <a:lnTo>
                    <a:pt x="19456400" y="33909"/>
                  </a:lnTo>
                  <a:lnTo>
                    <a:pt x="19456400" y="67691"/>
                  </a:lnTo>
                  <a:lnTo>
                    <a:pt x="33909" y="67691"/>
                  </a:lnTo>
                  <a:close/>
                </a:path>
              </a:pathLst>
            </a:custGeom>
            <a:solidFill>
              <a:srgbClr val="213264"/>
            </a:solidFill>
          </p:spPr>
        </p:sp>
      </p:grpSp>
      <p:sp>
        <p:nvSpPr>
          <p:cNvPr name="TextBox 14" id="14"/>
          <p:cNvSpPr txBox="true"/>
          <p:nvPr/>
        </p:nvSpPr>
        <p:spPr>
          <a:xfrm rot="0">
            <a:off x="276400" y="181172"/>
            <a:ext cx="7724600" cy="723424"/>
          </a:xfrm>
          <a:prstGeom prst="rect">
            <a:avLst/>
          </a:prstGeom>
        </p:spPr>
        <p:txBody>
          <a:bodyPr anchor="t" rtlCol="false" tIns="0" lIns="0" bIns="0" rIns="0">
            <a:spAutoFit/>
          </a:bodyPr>
          <a:lstStyle/>
          <a:p>
            <a:pPr algn="l">
              <a:lnSpc>
                <a:spcPts val="4320"/>
              </a:lnSpc>
            </a:pPr>
            <a:r>
              <a:rPr lang="en-US" sz="3600">
                <a:solidFill>
                  <a:srgbClr val="FFFFFF"/>
                </a:solidFill>
                <a:latin typeface="Arial"/>
              </a:rPr>
              <a:t>Next Gen Employability Program</a:t>
            </a:r>
          </a:p>
        </p:txBody>
      </p:sp>
      <p:sp>
        <p:nvSpPr>
          <p:cNvPr name="TextBox 15" id="15"/>
          <p:cNvSpPr txBox="true"/>
          <p:nvPr/>
        </p:nvSpPr>
        <p:spPr>
          <a:xfrm rot="0">
            <a:off x="368731" y="1389010"/>
            <a:ext cx="17059442" cy="528351"/>
          </a:xfrm>
          <a:prstGeom prst="rect">
            <a:avLst/>
          </a:prstGeom>
        </p:spPr>
        <p:txBody>
          <a:bodyPr anchor="t" rtlCol="false" tIns="0" lIns="0" bIns="0" rIns="0">
            <a:spAutoFit/>
          </a:bodyPr>
          <a:lstStyle/>
          <a:p>
            <a:pPr algn="l" marL="772160" indent="-386080" lvl="1">
              <a:lnSpc>
                <a:spcPts val="3840"/>
              </a:lnSpc>
              <a:buAutoNum type="arabicPeriod" startAt="1"/>
            </a:pPr>
            <a:r>
              <a:rPr lang="en-US" sz="3200">
                <a:solidFill>
                  <a:srgbClr val="213163"/>
                </a:solidFill>
                <a:latin typeface="Arial Bold"/>
              </a:rPr>
              <a:t>Problem Statement </a:t>
            </a:r>
          </a:p>
          <a:p>
            <a:pPr algn="l" marL="772160" indent="-386080" lvl="1">
              <a:lnSpc>
                <a:spcPts val="3840"/>
              </a:lnSpc>
            </a:pPr>
            <a:r>
              <a:rPr lang="en-US" sz="3200">
                <a:solidFill>
                  <a:srgbClr val="213163"/>
                </a:solidFill>
                <a:latin typeface="Arial Bold"/>
              </a:rPr>
              <a:t>      </a:t>
            </a:r>
            <a:r>
              <a:rPr lang="en-US" sz="3200">
                <a:solidFill>
                  <a:srgbClr val="0D0D0D"/>
                </a:solidFill>
                <a:latin typeface="Arial"/>
              </a:rPr>
              <a:t>The problem statement for this project is to develop a collaborative notes sharing web application using the Django framework that addresses the following challenges:</a:t>
            </a:r>
          </a:p>
          <a:p>
            <a:pPr algn="l" marL="772160" indent="-386080" lvl="1">
              <a:lnSpc>
                <a:spcPts val="3840"/>
              </a:lnSpc>
            </a:pPr>
          </a:p>
          <a:p>
            <a:pPr algn="l" marL="772160" indent="-386080" lvl="1">
              <a:lnSpc>
                <a:spcPts val="3840"/>
              </a:lnSpc>
            </a:pPr>
            <a:r>
              <a:rPr lang="en-US" sz="3200">
                <a:solidFill>
                  <a:srgbClr val="0D0D0D"/>
                </a:solidFill>
                <a:latin typeface="Arial"/>
              </a:rPr>
              <a:t>   1.Lack of real-time collaboration features in existing note-taking applications.</a:t>
            </a:r>
          </a:p>
          <a:p>
            <a:pPr algn="l" marL="772160" indent="-386080" lvl="1">
              <a:lnSpc>
                <a:spcPts val="3840"/>
              </a:lnSpc>
            </a:pPr>
            <a:r>
              <a:rPr lang="en-US" sz="3200">
                <a:solidFill>
                  <a:srgbClr val="0D0D0D"/>
                </a:solidFill>
                <a:latin typeface="Arial"/>
              </a:rPr>
              <a:t>   2. Absence of an intuitive and user-friendly interface for creating, editing, and organizing                     notes.</a:t>
            </a:r>
          </a:p>
          <a:p>
            <a:pPr algn="l" marL="772160" indent="-386080" lvl="1">
              <a:lnSpc>
                <a:spcPts val="3840"/>
              </a:lnSpc>
            </a:pPr>
            <a:r>
              <a:rPr lang="en-US" sz="3200">
                <a:solidFill>
                  <a:srgbClr val="0D0D0D"/>
                </a:solidFill>
                <a:latin typeface="Arial"/>
              </a:rPr>
              <a:t>   3. Insufficient customization options for note formatting and organization.</a:t>
            </a:r>
          </a:p>
          <a:p>
            <a:pPr algn="l" marL="772160" indent="-386080" lvl="1">
              <a:lnSpc>
                <a:spcPts val="3840"/>
              </a:lnSpc>
            </a:pPr>
            <a:r>
              <a:rPr lang="en-US" sz="3200">
                <a:solidFill>
                  <a:srgbClr val="0D0D0D"/>
                </a:solidFill>
                <a:latin typeface="Arial"/>
              </a:rPr>
              <a:t>   4. Security and privacy concerns when sharing sensitive information or collaborating on notes.</a:t>
            </a:r>
          </a:p>
          <a:p>
            <a:pPr algn="l" marL="772160" indent="-386080" lvl="1">
              <a:lnSpc>
                <a:spcPts val="3840"/>
              </a:lnSpc>
            </a:pPr>
            <a:r>
              <a:rPr lang="en-US" sz="3200">
                <a:solidFill>
                  <a:srgbClr val="0D0D0D"/>
                </a:solidFill>
                <a:latin typeface="Arial"/>
              </a:rPr>
              <a:t>   5. Inefficient data management and retrieval methods in existing solutions.</a:t>
            </a:r>
          </a:p>
          <a:p>
            <a:pPr algn="l" marL="772160" indent="-386080" lvl="1">
              <a:lnSpc>
                <a:spcPts val="3840"/>
              </a:lnSpc>
            </a:pPr>
          </a:p>
          <a:p>
            <a:pPr algn="l" marL="772160" indent="-386080" lvl="1">
              <a:lnSpc>
                <a:spcPts val="3840"/>
              </a:lnSpc>
            </a:pPr>
            <a:r>
              <a:rPr lang="en-US" sz="3200">
                <a:solidFill>
                  <a:srgbClr val="0D0D0D"/>
                </a:solidFill>
                <a:latin typeface="Arial"/>
              </a:rPr>
              <a:t>   By addressing these challenges, the project aims to provide users with a comprehensive and secure platform for sharing notes and collaborating with others in real-time, thereby enhancing productivity and knowledge sharing in various domains.</a:t>
            </a:r>
          </a:p>
          <a:p>
            <a:pPr algn="l" marL="772160" indent="-386080" lvl="1">
              <a:lnSpc>
                <a:spcPts val="3840"/>
              </a:lnSpc>
            </a:pPr>
          </a:p>
          <a:p>
            <a:pPr algn="l" marL="772160" indent="-386080" lvl="1">
              <a:lnSpc>
                <a:spcPts val="3840"/>
              </a:lnSpc>
            </a:pPr>
          </a:p>
          <a:p>
            <a:pPr algn="l" marL="965200" indent="-482600" lvl="1">
              <a:lnSpc>
                <a:spcPts val="4800"/>
              </a:lnSpc>
            </a:pPr>
          </a:p>
          <a:p>
            <a:pPr algn="l" marL="772160" indent="-386080" lvl="1">
              <a:lnSpc>
                <a:spcPts val="3840"/>
              </a:lnSpc>
            </a:pPr>
          </a:p>
        </p:txBody>
      </p:sp>
      <p:sp>
        <p:nvSpPr>
          <p:cNvPr name="AutoShape 16" id="16"/>
          <p:cNvSpPr/>
          <p:nvPr/>
        </p:nvSpPr>
        <p:spPr>
          <a:xfrm rot="3577">
            <a:off x="-9530" y="9351820"/>
            <a:ext cx="18307060" cy="0"/>
          </a:xfrm>
          <a:prstGeom prst="line">
            <a:avLst/>
          </a:prstGeom>
          <a:ln cap="rnd" w="9525">
            <a:solidFill>
              <a:srgbClr val="FFFFFF"/>
            </a:solidFill>
            <a:prstDash val="solid"/>
            <a:headEnd type="none" len="sm" w="sm"/>
            <a:tailEnd type="none" len="sm" w="sm"/>
          </a:ln>
        </p:spPr>
      </p:sp>
      <p:sp>
        <p:nvSpPr>
          <p:cNvPr name="TextBox 17" id="17"/>
          <p:cNvSpPr txBox="true"/>
          <p:nvPr/>
        </p:nvSpPr>
        <p:spPr>
          <a:xfrm rot="0">
            <a:off x="368729" y="9470020"/>
            <a:ext cx="1231486" cy="509301"/>
          </a:xfrm>
          <a:prstGeom prst="rect">
            <a:avLst/>
          </a:prstGeom>
        </p:spPr>
        <p:txBody>
          <a:bodyPr anchor="t" rtlCol="false" tIns="0" lIns="0" bIns="0" rIns="0">
            <a:spAutoFit/>
          </a:bodyPr>
          <a:lstStyle/>
          <a:p>
            <a:pPr algn="l">
              <a:lnSpc>
                <a:spcPts val="2400"/>
              </a:lnSpc>
            </a:pPr>
            <a:r>
              <a:rPr lang="en-US" sz="2000">
                <a:solidFill>
                  <a:srgbClr val="000000"/>
                </a:solidFill>
                <a:latin typeface="Arial"/>
              </a:rPr>
              <a:t>Source :</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4566856" y="125568"/>
            <a:ext cx="2218944" cy="1169312"/>
            <a:chOff x="0" y="0"/>
            <a:chExt cx="2958592" cy="1559083"/>
          </a:xfrm>
        </p:grpSpPr>
        <p:sp>
          <p:nvSpPr>
            <p:cNvPr name="Freeform 3" id="3"/>
            <p:cNvSpPr/>
            <p:nvPr/>
          </p:nvSpPr>
          <p:spPr>
            <a:xfrm flipH="false" flipV="false" rot="0">
              <a:off x="0" y="0"/>
              <a:ext cx="2958592" cy="1559052"/>
            </a:xfrm>
            <a:custGeom>
              <a:avLst/>
              <a:gdLst/>
              <a:ahLst/>
              <a:cxnLst/>
              <a:rect r="r" b="b" t="t" l="l"/>
              <a:pathLst>
                <a:path h="1559052" w="2958592">
                  <a:moveTo>
                    <a:pt x="0" y="0"/>
                  </a:moveTo>
                  <a:lnTo>
                    <a:pt x="2958592" y="0"/>
                  </a:lnTo>
                  <a:lnTo>
                    <a:pt x="2958592" y="1559052"/>
                  </a:lnTo>
                  <a:lnTo>
                    <a:pt x="0" y="1559052"/>
                  </a:lnTo>
                  <a:close/>
                </a:path>
              </a:pathLst>
            </a:custGeom>
            <a:solidFill>
              <a:srgbClr val="FFFFFF"/>
            </a:solidFill>
          </p:spPr>
        </p:sp>
      </p:grpSp>
      <p:sp>
        <p:nvSpPr>
          <p:cNvPr name="Freeform 4" id="4" descr="A close up of a sign  Description automatically generated"/>
          <p:cNvSpPr/>
          <p:nvPr/>
        </p:nvSpPr>
        <p:spPr>
          <a:xfrm flipH="false" flipV="false" rot="0">
            <a:off x="15599502" y="177834"/>
            <a:ext cx="2467748" cy="824952"/>
          </a:xfrm>
          <a:custGeom>
            <a:avLst/>
            <a:gdLst/>
            <a:ahLst/>
            <a:cxnLst/>
            <a:rect r="r" b="b" t="t" l="l"/>
            <a:pathLst>
              <a:path h="824952" w="2467748">
                <a:moveTo>
                  <a:pt x="0" y="0"/>
                </a:moveTo>
                <a:lnTo>
                  <a:pt x="2467748" y="0"/>
                </a:lnTo>
                <a:lnTo>
                  <a:pt x="2467748" y="824952"/>
                </a:lnTo>
                <a:lnTo>
                  <a:pt x="0" y="824952"/>
                </a:lnTo>
                <a:lnTo>
                  <a:pt x="0" y="0"/>
                </a:lnTo>
                <a:close/>
              </a:path>
            </a:pathLst>
          </a:custGeom>
          <a:blipFill>
            <a:blip r:embed="rId3"/>
            <a:stretch>
              <a:fillRect l="0" t="0" r="0" b="0"/>
            </a:stretch>
          </a:blipFill>
        </p:spPr>
      </p:sp>
      <p:grpSp>
        <p:nvGrpSpPr>
          <p:cNvPr name="Group 5" id="5"/>
          <p:cNvGrpSpPr/>
          <p:nvPr/>
        </p:nvGrpSpPr>
        <p:grpSpPr>
          <a:xfrm rot="0">
            <a:off x="15189200" y="165134"/>
            <a:ext cx="330200" cy="824952"/>
            <a:chOff x="0" y="0"/>
            <a:chExt cx="440267" cy="1099936"/>
          </a:xfrm>
        </p:grpSpPr>
        <p:sp>
          <p:nvSpPr>
            <p:cNvPr name="Freeform 6" id="6"/>
            <p:cNvSpPr/>
            <p:nvPr/>
          </p:nvSpPr>
          <p:spPr>
            <a:xfrm flipH="false" flipV="false" rot="0">
              <a:off x="0" y="0"/>
              <a:ext cx="440309" cy="1099947"/>
            </a:xfrm>
            <a:custGeom>
              <a:avLst/>
              <a:gdLst/>
              <a:ahLst/>
              <a:cxnLst/>
              <a:rect r="r" b="b" t="t" l="l"/>
              <a:pathLst>
                <a:path h="1099947" w="440309">
                  <a:moveTo>
                    <a:pt x="0" y="0"/>
                  </a:moveTo>
                  <a:lnTo>
                    <a:pt x="440309" y="0"/>
                  </a:lnTo>
                  <a:lnTo>
                    <a:pt x="440309" y="1099947"/>
                  </a:lnTo>
                  <a:lnTo>
                    <a:pt x="0" y="1099947"/>
                  </a:lnTo>
                  <a:close/>
                </a:path>
              </a:pathLst>
            </a:custGeom>
            <a:solidFill>
              <a:srgbClr val="841910"/>
            </a:solidFill>
          </p:spPr>
        </p:sp>
      </p:grpSp>
      <p:grpSp>
        <p:nvGrpSpPr>
          <p:cNvPr name="Group 7" id="7"/>
          <p:cNvGrpSpPr/>
          <p:nvPr/>
        </p:nvGrpSpPr>
        <p:grpSpPr>
          <a:xfrm rot="0">
            <a:off x="14880498" y="165134"/>
            <a:ext cx="207102" cy="824952"/>
            <a:chOff x="0" y="0"/>
            <a:chExt cx="276136" cy="1099936"/>
          </a:xfrm>
        </p:grpSpPr>
        <p:sp>
          <p:nvSpPr>
            <p:cNvPr name="Freeform 8" id="8"/>
            <p:cNvSpPr/>
            <p:nvPr/>
          </p:nvSpPr>
          <p:spPr>
            <a:xfrm flipH="false" flipV="false" rot="0">
              <a:off x="0" y="0"/>
              <a:ext cx="276098" cy="1099947"/>
            </a:xfrm>
            <a:custGeom>
              <a:avLst/>
              <a:gdLst/>
              <a:ahLst/>
              <a:cxnLst/>
              <a:rect r="r" b="b" t="t" l="l"/>
              <a:pathLst>
                <a:path h="1099947" w="276098">
                  <a:moveTo>
                    <a:pt x="0" y="0"/>
                  </a:moveTo>
                  <a:lnTo>
                    <a:pt x="276098" y="0"/>
                  </a:lnTo>
                  <a:lnTo>
                    <a:pt x="276098" y="1099947"/>
                  </a:lnTo>
                  <a:lnTo>
                    <a:pt x="0" y="1099947"/>
                  </a:lnTo>
                  <a:close/>
                </a:path>
              </a:pathLst>
            </a:custGeom>
            <a:solidFill>
              <a:srgbClr val="213264"/>
            </a:solidFill>
          </p:spPr>
        </p:sp>
      </p:grpSp>
      <p:grpSp>
        <p:nvGrpSpPr>
          <p:cNvPr name="Group 9" id="9"/>
          <p:cNvGrpSpPr/>
          <p:nvPr/>
        </p:nvGrpSpPr>
        <p:grpSpPr>
          <a:xfrm rot="0">
            <a:off x="0" y="10172700"/>
            <a:ext cx="18288000" cy="139700"/>
            <a:chOff x="0" y="0"/>
            <a:chExt cx="24384000" cy="186267"/>
          </a:xfrm>
        </p:grpSpPr>
        <p:sp>
          <p:nvSpPr>
            <p:cNvPr name="Freeform 10" id="10"/>
            <p:cNvSpPr/>
            <p:nvPr/>
          </p:nvSpPr>
          <p:spPr>
            <a:xfrm flipH="false" flipV="false" rot="0">
              <a:off x="0" y="0"/>
              <a:ext cx="24384000" cy="186309"/>
            </a:xfrm>
            <a:custGeom>
              <a:avLst/>
              <a:gdLst/>
              <a:ahLst/>
              <a:cxnLst/>
              <a:rect r="r" b="b" t="t" l="l"/>
              <a:pathLst>
                <a:path h="186309" w="24384000">
                  <a:moveTo>
                    <a:pt x="0" y="0"/>
                  </a:moveTo>
                  <a:lnTo>
                    <a:pt x="24384000" y="0"/>
                  </a:lnTo>
                  <a:lnTo>
                    <a:pt x="24384000" y="186309"/>
                  </a:lnTo>
                  <a:lnTo>
                    <a:pt x="0" y="186309"/>
                  </a:lnTo>
                  <a:close/>
                </a:path>
              </a:pathLst>
            </a:custGeom>
            <a:solidFill>
              <a:srgbClr val="213264"/>
            </a:solidFill>
          </p:spPr>
        </p:sp>
      </p:grpSp>
      <p:grpSp>
        <p:nvGrpSpPr>
          <p:cNvPr name="Group 11" id="11"/>
          <p:cNvGrpSpPr/>
          <p:nvPr/>
        </p:nvGrpSpPr>
        <p:grpSpPr>
          <a:xfrm rot="0">
            <a:off x="-25400" y="152434"/>
            <a:ext cx="14617656" cy="863052"/>
            <a:chOff x="0" y="0"/>
            <a:chExt cx="19490208" cy="1150736"/>
          </a:xfrm>
        </p:grpSpPr>
        <p:sp>
          <p:nvSpPr>
            <p:cNvPr name="Freeform 12" id="12"/>
            <p:cNvSpPr/>
            <p:nvPr/>
          </p:nvSpPr>
          <p:spPr>
            <a:xfrm flipH="false" flipV="false" rot="0">
              <a:off x="33909" y="33909"/>
              <a:ext cx="19422491" cy="1082929"/>
            </a:xfrm>
            <a:custGeom>
              <a:avLst/>
              <a:gdLst/>
              <a:ahLst/>
              <a:cxnLst/>
              <a:rect r="r" b="b" t="t" l="l"/>
              <a:pathLst>
                <a:path h="1082929" w="19422491">
                  <a:moveTo>
                    <a:pt x="0" y="0"/>
                  </a:moveTo>
                  <a:lnTo>
                    <a:pt x="19422491" y="0"/>
                  </a:lnTo>
                  <a:lnTo>
                    <a:pt x="19422491" y="1082929"/>
                  </a:lnTo>
                  <a:lnTo>
                    <a:pt x="0" y="1082929"/>
                  </a:lnTo>
                  <a:close/>
                </a:path>
              </a:pathLst>
            </a:custGeom>
            <a:solidFill>
              <a:srgbClr val="213264"/>
            </a:solidFill>
          </p:spPr>
        </p:sp>
        <p:sp>
          <p:nvSpPr>
            <p:cNvPr name="Freeform 13" id="13"/>
            <p:cNvSpPr/>
            <p:nvPr/>
          </p:nvSpPr>
          <p:spPr>
            <a:xfrm flipH="false" flipV="false" rot="0">
              <a:off x="0" y="0"/>
              <a:ext cx="19490310" cy="1150747"/>
            </a:xfrm>
            <a:custGeom>
              <a:avLst/>
              <a:gdLst/>
              <a:ahLst/>
              <a:cxnLst/>
              <a:rect r="r" b="b" t="t" l="l"/>
              <a:pathLst>
                <a:path h="1150747" w="19490310">
                  <a:moveTo>
                    <a:pt x="33909" y="0"/>
                  </a:moveTo>
                  <a:lnTo>
                    <a:pt x="19456400" y="0"/>
                  </a:lnTo>
                  <a:cubicBezTo>
                    <a:pt x="19475069" y="0"/>
                    <a:pt x="19490310" y="15113"/>
                    <a:pt x="19490310" y="33909"/>
                  </a:cubicBezTo>
                  <a:lnTo>
                    <a:pt x="19490310" y="1116838"/>
                  </a:lnTo>
                  <a:cubicBezTo>
                    <a:pt x="19490310" y="1135507"/>
                    <a:pt x="19475196" y="1150747"/>
                    <a:pt x="19456400" y="1150747"/>
                  </a:cubicBezTo>
                  <a:lnTo>
                    <a:pt x="33909" y="1150747"/>
                  </a:lnTo>
                  <a:cubicBezTo>
                    <a:pt x="15113" y="1150747"/>
                    <a:pt x="0" y="1135634"/>
                    <a:pt x="0" y="1116838"/>
                  </a:cubicBezTo>
                  <a:lnTo>
                    <a:pt x="0" y="33909"/>
                  </a:lnTo>
                  <a:cubicBezTo>
                    <a:pt x="0" y="15113"/>
                    <a:pt x="15113" y="0"/>
                    <a:pt x="33909" y="0"/>
                  </a:cubicBezTo>
                  <a:moveTo>
                    <a:pt x="33909" y="67691"/>
                  </a:moveTo>
                  <a:lnTo>
                    <a:pt x="33909" y="33909"/>
                  </a:lnTo>
                  <a:lnTo>
                    <a:pt x="67691" y="33909"/>
                  </a:lnTo>
                  <a:lnTo>
                    <a:pt x="67691" y="1116838"/>
                  </a:lnTo>
                  <a:lnTo>
                    <a:pt x="33909" y="1116838"/>
                  </a:lnTo>
                  <a:lnTo>
                    <a:pt x="33909" y="1083056"/>
                  </a:lnTo>
                  <a:lnTo>
                    <a:pt x="19456400" y="1083056"/>
                  </a:lnTo>
                  <a:lnTo>
                    <a:pt x="19456400" y="1116965"/>
                  </a:lnTo>
                  <a:lnTo>
                    <a:pt x="19422490" y="1116965"/>
                  </a:lnTo>
                  <a:lnTo>
                    <a:pt x="19422490" y="33909"/>
                  </a:lnTo>
                  <a:lnTo>
                    <a:pt x="19456400" y="33909"/>
                  </a:lnTo>
                  <a:lnTo>
                    <a:pt x="19456400" y="67691"/>
                  </a:lnTo>
                  <a:lnTo>
                    <a:pt x="33909" y="67691"/>
                  </a:lnTo>
                  <a:close/>
                </a:path>
              </a:pathLst>
            </a:custGeom>
            <a:solidFill>
              <a:srgbClr val="213264"/>
            </a:solidFill>
          </p:spPr>
        </p:sp>
      </p:grpSp>
      <p:sp>
        <p:nvSpPr>
          <p:cNvPr name="TextBox 14" id="14"/>
          <p:cNvSpPr txBox="true"/>
          <p:nvPr/>
        </p:nvSpPr>
        <p:spPr>
          <a:xfrm rot="0">
            <a:off x="276400" y="181172"/>
            <a:ext cx="7724600" cy="723424"/>
          </a:xfrm>
          <a:prstGeom prst="rect">
            <a:avLst/>
          </a:prstGeom>
        </p:spPr>
        <p:txBody>
          <a:bodyPr anchor="t" rtlCol="false" tIns="0" lIns="0" bIns="0" rIns="0">
            <a:spAutoFit/>
          </a:bodyPr>
          <a:lstStyle/>
          <a:p>
            <a:pPr algn="l">
              <a:lnSpc>
                <a:spcPts val="4320"/>
              </a:lnSpc>
            </a:pPr>
            <a:r>
              <a:rPr lang="en-US" sz="3600">
                <a:solidFill>
                  <a:srgbClr val="FFFFFF"/>
                </a:solidFill>
                <a:latin typeface="Arial"/>
              </a:rPr>
              <a:t>Next Gen Employability Program</a:t>
            </a:r>
          </a:p>
        </p:txBody>
      </p:sp>
      <p:sp>
        <p:nvSpPr>
          <p:cNvPr name="TextBox 15" id="15"/>
          <p:cNvSpPr txBox="true"/>
          <p:nvPr/>
        </p:nvSpPr>
        <p:spPr>
          <a:xfrm rot="0">
            <a:off x="368729" y="1389012"/>
            <a:ext cx="17151522" cy="528351"/>
          </a:xfrm>
          <a:prstGeom prst="rect">
            <a:avLst/>
          </a:prstGeom>
        </p:spPr>
        <p:txBody>
          <a:bodyPr anchor="t" rtlCol="false" tIns="0" lIns="0" bIns="0" rIns="0">
            <a:spAutoFit/>
          </a:bodyPr>
          <a:lstStyle/>
          <a:p>
            <a:pPr algn="l">
              <a:lnSpc>
                <a:spcPts val="3840"/>
              </a:lnSpc>
            </a:pPr>
            <a:r>
              <a:rPr lang="en-US" sz="3200">
                <a:solidFill>
                  <a:srgbClr val="213163"/>
                </a:solidFill>
                <a:latin typeface="Arial Bold"/>
              </a:rPr>
              <a:t>Project Overview</a:t>
            </a:r>
          </a:p>
          <a:p>
            <a:pPr algn="l">
              <a:lnSpc>
                <a:spcPts val="3840"/>
              </a:lnSpc>
            </a:pPr>
          </a:p>
          <a:p>
            <a:pPr algn="l">
              <a:lnSpc>
                <a:spcPts val="3840"/>
              </a:lnSpc>
            </a:pPr>
            <a:r>
              <a:rPr lang="en-US" sz="3200">
                <a:solidFill>
                  <a:srgbClr val="213163"/>
                </a:solidFill>
                <a:latin typeface="Arial Bold"/>
              </a:rPr>
              <a:t>     </a:t>
            </a:r>
            <a:r>
              <a:rPr lang="en-US" sz="3200">
                <a:solidFill>
                  <a:srgbClr val="0D0D0D"/>
                </a:solidFill>
                <a:latin typeface="Arial Bold"/>
              </a:rPr>
              <a:t>Title: Notes Sharing Web Application using Django Framework</a:t>
            </a:r>
          </a:p>
          <a:p>
            <a:pPr algn="l">
              <a:lnSpc>
                <a:spcPts val="3840"/>
              </a:lnSpc>
            </a:pPr>
          </a:p>
          <a:p>
            <a:pPr algn="l">
              <a:lnSpc>
                <a:spcPts val="3840"/>
              </a:lnSpc>
            </a:pPr>
            <a:r>
              <a:rPr lang="en-US" sz="3200">
                <a:solidFill>
                  <a:srgbClr val="0D0D0D"/>
                </a:solidFill>
                <a:latin typeface="Arial"/>
              </a:rPr>
              <a:t>Objective: Develop a modern and intuitive web application for seamless notes sharing and real-time collaboration.</a:t>
            </a:r>
          </a:p>
          <a:p>
            <a:pPr algn="l">
              <a:lnSpc>
                <a:spcPts val="3840"/>
              </a:lnSpc>
            </a:pPr>
            <a:r>
              <a:rPr lang="en-US" sz="3200">
                <a:solidFill>
                  <a:srgbClr val="0D0D0D"/>
                </a:solidFill>
                <a:latin typeface="Arial"/>
              </a:rPr>
              <a:t> Features:</a:t>
            </a:r>
          </a:p>
          <a:p>
            <a:pPr algn="l">
              <a:lnSpc>
                <a:spcPts val="3840"/>
              </a:lnSpc>
            </a:pPr>
            <a:r>
              <a:rPr lang="en-US" sz="3200">
                <a:solidFill>
                  <a:srgbClr val="0D0D0D"/>
                </a:solidFill>
                <a:latin typeface="Arial"/>
              </a:rPr>
              <a:t>    1. User-friendly Interface: Intuitive interface for creating, editing, and organizing notes.</a:t>
            </a:r>
          </a:p>
          <a:p>
            <a:pPr algn="l">
              <a:lnSpc>
                <a:spcPts val="3840"/>
              </a:lnSpc>
            </a:pPr>
            <a:r>
              <a:rPr lang="en-US" sz="3200">
                <a:solidFill>
                  <a:srgbClr val="0D0D0D"/>
                </a:solidFill>
                <a:latin typeface="Arial"/>
              </a:rPr>
              <a:t>    2. Real-time Collaboration: Simultaneous editing and sharing of notes among multiple users.</a:t>
            </a:r>
          </a:p>
          <a:p>
            <a:pPr algn="l">
              <a:lnSpc>
                <a:spcPts val="3840"/>
              </a:lnSpc>
            </a:pPr>
            <a:r>
              <a:rPr lang="en-US" sz="3200">
                <a:solidFill>
                  <a:srgbClr val="0D0D0D"/>
                </a:solidFill>
                <a:latin typeface="Arial"/>
              </a:rPr>
              <a:t>    3. Customization Options: Flexible formatting and organization features for personalized note-taking.</a:t>
            </a:r>
          </a:p>
          <a:p>
            <a:pPr algn="l">
              <a:lnSpc>
                <a:spcPts val="3840"/>
              </a:lnSpc>
            </a:pPr>
            <a:r>
              <a:rPr lang="en-US" sz="3200">
                <a:solidFill>
                  <a:srgbClr val="0D0D0D"/>
                </a:solidFill>
                <a:latin typeface="Arial"/>
              </a:rPr>
              <a:t>    4. Secure Data Management: Implementation of robust security measures to protect user data and ensure privacy.</a:t>
            </a:r>
          </a:p>
          <a:p>
            <a:pPr algn="l">
              <a:lnSpc>
                <a:spcPts val="3840"/>
              </a:lnSpc>
            </a:pPr>
          </a:p>
          <a:p>
            <a:pPr algn="l">
              <a:lnSpc>
                <a:spcPts val="3840"/>
              </a:lnSpc>
            </a:pPr>
          </a:p>
          <a:p>
            <a:pPr algn="l">
              <a:lnSpc>
                <a:spcPts val="3840"/>
              </a:lnSpc>
            </a:pPr>
          </a:p>
        </p:txBody>
      </p:sp>
      <p:sp>
        <p:nvSpPr>
          <p:cNvPr name="AutoShape 16" id="16"/>
          <p:cNvSpPr/>
          <p:nvPr/>
        </p:nvSpPr>
        <p:spPr>
          <a:xfrm rot="3577">
            <a:off x="-9530" y="9351820"/>
            <a:ext cx="18307060" cy="0"/>
          </a:xfrm>
          <a:prstGeom prst="line">
            <a:avLst/>
          </a:prstGeom>
          <a:ln cap="rnd" w="9525">
            <a:solidFill>
              <a:srgbClr val="FFFFFF"/>
            </a:solidFill>
            <a:prstDash val="solid"/>
            <a:headEnd type="none" len="sm" w="sm"/>
            <a:tailEnd type="none" len="sm" w="sm"/>
          </a:ln>
        </p:spPr>
      </p:sp>
      <p:sp>
        <p:nvSpPr>
          <p:cNvPr name="TextBox 17" id="17"/>
          <p:cNvSpPr txBox="true"/>
          <p:nvPr/>
        </p:nvSpPr>
        <p:spPr>
          <a:xfrm rot="0">
            <a:off x="368729" y="9470020"/>
            <a:ext cx="1231486" cy="509301"/>
          </a:xfrm>
          <a:prstGeom prst="rect">
            <a:avLst/>
          </a:prstGeom>
        </p:spPr>
        <p:txBody>
          <a:bodyPr anchor="t" rtlCol="false" tIns="0" lIns="0" bIns="0" rIns="0">
            <a:spAutoFit/>
          </a:bodyPr>
          <a:lstStyle/>
          <a:p>
            <a:pPr algn="l">
              <a:lnSpc>
                <a:spcPts val="2400"/>
              </a:lnSpc>
            </a:pPr>
            <a:r>
              <a:rPr lang="en-US" sz="2000">
                <a:solidFill>
                  <a:srgbClr val="000000"/>
                </a:solidFill>
                <a:latin typeface="Arial"/>
              </a:rPr>
              <a:t>Source :</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4566856" y="125568"/>
            <a:ext cx="2218944" cy="1169312"/>
            <a:chOff x="0" y="0"/>
            <a:chExt cx="2958592" cy="1559083"/>
          </a:xfrm>
        </p:grpSpPr>
        <p:sp>
          <p:nvSpPr>
            <p:cNvPr name="Freeform 3" id="3"/>
            <p:cNvSpPr/>
            <p:nvPr/>
          </p:nvSpPr>
          <p:spPr>
            <a:xfrm flipH="false" flipV="false" rot="0">
              <a:off x="0" y="0"/>
              <a:ext cx="2958592" cy="1559052"/>
            </a:xfrm>
            <a:custGeom>
              <a:avLst/>
              <a:gdLst/>
              <a:ahLst/>
              <a:cxnLst/>
              <a:rect r="r" b="b" t="t" l="l"/>
              <a:pathLst>
                <a:path h="1559052" w="2958592">
                  <a:moveTo>
                    <a:pt x="0" y="0"/>
                  </a:moveTo>
                  <a:lnTo>
                    <a:pt x="2958592" y="0"/>
                  </a:lnTo>
                  <a:lnTo>
                    <a:pt x="2958592" y="1559052"/>
                  </a:lnTo>
                  <a:lnTo>
                    <a:pt x="0" y="1559052"/>
                  </a:lnTo>
                  <a:close/>
                </a:path>
              </a:pathLst>
            </a:custGeom>
            <a:solidFill>
              <a:srgbClr val="FFFFFF"/>
            </a:solidFill>
          </p:spPr>
        </p:sp>
      </p:grpSp>
      <p:sp>
        <p:nvSpPr>
          <p:cNvPr name="Freeform 4" id="4" descr="A close up of a sign  Description automatically generated"/>
          <p:cNvSpPr/>
          <p:nvPr/>
        </p:nvSpPr>
        <p:spPr>
          <a:xfrm flipH="false" flipV="false" rot="0">
            <a:off x="15599502" y="177834"/>
            <a:ext cx="2467748" cy="824952"/>
          </a:xfrm>
          <a:custGeom>
            <a:avLst/>
            <a:gdLst/>
            <a:ahLst/>
            <a:cxnLst/>
            <a:rect r="r" b="b" t="t" l="l"/>
            <a:pathLst>
              <a:path h="824952" w="2467748">
                <a:moveTo>
                  <a:pt x="0" y="0"/>
                </a:moveTo>
                <a:lnTo>
                  <a:pt x="2467748" y="0"/>
                </a:lnTo>
                <a:lnTo>
                  <a:pt x="2467748" y="824952"/>
                </a:lnTo>
                <a:lnTo>
                  <a:pt x="0" y="824952"/>
                </a:lnTo>
                <a:lnTo>
                  <a:pt x="0" y="0"/>
                </a:lnTo>
                <a:close/>
              </a:path>
            </a:pathLst>
          </a:custGeom>
          <a:blipFill>
            <a:blip r:embed="rId3"/>
            <a:stretch>
              <a:fillRect l="0" t="0" r="0" b="0"/>
            </a:stretch>
          </a:blipFill>
        </p:spPr>
      </p:sp>
      <p:grpSp>
        <p:nvGrpSpPr>
          <p:cNvPr name="Group 5" id="5"/>
          <p:cNvGrpSpPr/>
          <p:nvPr/>
        </p:nvGrpSpPr>
        <p:grpSpPr>
          <a:xfrm rot="0">
            <a:off x="15189200" y="165134"/>
            <a:ext cx="330200" cy="824952"/>
            <a:chOff x="0" y="0"/>
            <a:chExt cx="440267" cy="1099936"/>
          </a:xfrm>
        </p:grpSpPr>
        <p:sp>
          <p:nvSpPr>
            <p:cNvPr name="Freeform 6" id="6"/>
            <p:cNvSpPr/>
            <p:nvPr/>
          </p:nvSpPr>
          <p:spPr>
            <a:xfrm flipH="false" flipV="false" rot="0">
              <a:off x="0" y="0"/>
              <a:ext cx="440309" cy="1099947"/>
            </a:xfrm>
            <a:custGeom>
              <a:avLst/>
              <a:gdLst/>
              <a:ahLst/>
              <a:cxnLst/>
              <a:rect r="r" b="b" t="t" l="l"/>
              <a:pathLst>
                <a:path h="1099947" w="440309">
                  <a:moveTo>
                    <a:pt x="0" y="0"/>
                  </a:moveTo>
                  <a:lnTo>
                    <a:pt x="440309" y="0"/>
                  </a:lnTo>
                  <a:lnTo>
                    <a:pt x="440309" y="1099947"/>
                  </a:lnTo>
                  <a:lnTo>
                    <a:pt x="0" y="1099947"/>
                  </a:lnTo>
                  <a:close/>
                </a:path>
              </a:pathLst>
            </a:custGeom>
            <a:solidFill>
              <a:srgbClr val="841910"/>
            </a:solidFill>
          </p:spPr>
        </p:sp>
      </p:grpSp>
      <p:grpSp>
        <p:nvGrpSpPr>
          <p:cNvPr name="Group 7" id="7"/>
          <p:cNvGrpSpPr/>
          <p:nvPr/>
        </p:nvGrpSpPr>
        <p:grpSpPr>
          <a:xfrm rot="0">
            <a:off x="14880498" y="165134"/>
            <a:ext cx="207102" cy="824952"/>
            <a:chOff x="0" y="0"/>
            <a:chExt cx="276136" cy="1099936"/>
          </a:xfrm>
        </p:grpSpPr>
        <p:sp>
          <p:nvSpPr>
            <p:cNvPr name="Freeform 8" id="8"/>
            <p:cNvSpPr/>
            <p:nvPr/>
          </p:nvSpPr>
          <p:spPr>
            <a:xfrm flipH="false" flipV="false" rot="0">
              <a:off x="0" y="0"/>
              <a:ext cx="276098" cy="1099947"/>
            </a:xfrm>
            <a:custGeom>
              <a:avLst/>
              <a:gdLst/>
              <a:ahLst/>
              <a:cxnLst/>
              <a:rect r="r" b="b" t="t" l="l"/>
              <a:pathLst>
                <a:path h="1099947" w="276098">
                  <a:moveTo>
                    <a:pt x="0" y="0"/>
                  </a:moveTo>
                  <a:lnTo>
                    <a:pt x="276098" y="0"/>
                  </a:lnTo>
                  <a:lnTo>
                    <a:pt x="276098" y="1099947"/>
                  </a:lnTo>
                  <a:lnTo>
                    <a:pt x="0" y="1099947"/>
                  </a:lnTo>
                  <a:close/>
                </a:path>
              </a:pathLst>
            </a:custGeom>
            <a:solidFill>
              <a:srgbClr val="213264"/>
            </a:solidFill>
          </p:spPr>
        </p:sp>
      </p:grpSp>
      <p:grpSp>
        <p:nvGrpSpPr>
          <p:cNvPr name="Group 9" id="9"/>
          <p:cNvGrpSpPr/>
          <p:nvPr/>
        </p:nvGrpSpPr>
        <p:grpSpPr>
          <a:xfrm rot="0">
            <a:off x="0" y="10172700"/>
            <a:ext cx="18288000" cy="139700"/>
            <a:chOff x="0" y="0"/>
            <a:chExt cx="24384000" cy="186267"/>
          </a:xfrm>
        </p:grpSpPr>
        <p:sp>
          <p:nvSpPr>
            <p:cNvPr name="Freeform 10" id="10"/>
            <p:cNvSpPr/>
            <p:nvPr/>
          </p:nvSpPr>
          <p:spPr>
            <a:xfrm flipH="false" flipV="false" rot="0">
              <a:off x="0" y="0"/>
              <a:ext cx="24384000" cy="186309"/>
            </a:xfrm>
            <a:custGeom>
              <a:avLst/>
              <a:gdLst/>
              <a:ahLst/>
              <a:cxnLst/>
              <a:rect r="r" b="b" t="t" l="l"/>
              <a:pathLst>
                <a:path h="186309" w="24384000">
                  <a:moveTo>
                    <a:pt x="0" y="0"/>
                  </a:moveTo>
                  <a:lnTo>
                    <a:pt x="24384000" y="0"/>
                  </a:lnTo>
                  <a:lnTo>
                    <a:pt x="24384000" y="186309"/>
                  </a:lnTo>
                  <a:lnTo>
                    <a:pt x="0" y="186309"/>
                  </a:lnTo>
                  <a:close/>
                </a:path>
              </a:pathLst>
            </a:custGeom>
            <a:solidFill>
              <a:srgbClr val="213264"/>
            </a:solidFill>
          </p:spPr>
        </p:sp>
      </p:grpSp>
      <p:grpSp>
        <p:nvGrpSpPr>
          <p:cNvPr name="Group 11" id="11"/>
          <p:cNvGrpSpPr/>
          <p:nvPr/>
        </p:nvGrpSpPr>
        <p:grpSpPr>
          <a:xfrm rot="0">
            <a:off x="-25400" y="152434"/>
            <a:ext cx="14617656" cy="863052"/>
            <a:chOff x="0" y="0"/>
            <a:chExt cx="19490208" cy="1150736"/>
          </a:xfrm>
        </p:grpSpPr>
        <p:sp>
          <p:nvSpPr>
            <p:cNvPr name="Freeform 12" id="12"/>
            <p:cNvSpPr/>
            <p:nvPr/>
          </p:nvSpPr>
          <p:spPr>
            <a:xfrm flipH="false" flipV="false" rot="0">
              <a:off x="33909" y="33909"/>
              <a:ext cx="19422491" cy="1082929"/>
            </a:xfrm>
            <a:custGeom>
              <a:avLst/>
              <a:gdLst/>
              <a:ahLst/>
              <a:cxnLst/>
              <a:rect r="r" b="b" t="t" l="l"/>
              <a:pathLst>
                <a:path h="1082929" w="19422491">
                  <a:moveTo>
                    <a:pt x="0" y="0"/>
                  </a:moveTo>
                  <a:lnTo>
                    <a:pt x="19422491" y="0"/>
                  </a:lnTo>
                  <a:lnTo>
                    <a:pt x="19422491" y="1082929"/>
                  </a:lnTo>
                  <a:lnTo>
                    <a:pt x="0" y="1082929"/>
                  </a:lnTo>
                  <a:close/>
                </a:path>
              </a:pathLst>
            </a:custGeom>
            <a:solidFill>
              <a:srgbClr val="213264"/>
            </a:solidFill>
          </p:spPr>
        </p:sp>
        <p:sp>
          <p:nvSpPr>
            <p:cNvPr name="Freeform 13" id="13"/>
            <p:cNvSpPr/>
            <p:nvPr/>
          </p:nvSpPr>
          <p:spPr>
            <a:xfrm flipH="false" flipV="false" rot="0">
              <a:off x="0" y="0"/>
              <a:ext cx="19490310" cy="1150747"/>
            </a:xfrm>
            <a:custGeom>
              <a:avLst/>
              <a:gdLst/>
              <a:ahLst/>
              <a:cxnLst/>
              <a:rect r="r" b="b" t="t" l="l"/>
              <a:pathLst>
                <a:path h="1150747" w="19490310">
                  <a:moveTo>
                    <a:pt x="33909" y="0"/>
                  </a:moveTo>
                  <a:lnTo>
                    <a:pt x="19456400" y="0"/>
                  </a:lnTo>
                  <a:cubicBezTo>
                    <a:pt x="19475069" y="0"/>
                    <a:pt x="19490310" y="15113"/>
                    <a:pt x="19490310" y="33909"/>
                  </a:cubicBezTo>
                  <a:lnTo>
                    <a:pt x="19490310" y="1116838"/>
                  </a:lnTo>
                  <a:cubicBezTo>
                    <a:pt x="19490310" y="1135507"/>
                    <a:pt x="19475196" y="1150747"/>
                    <a:pt x="19456400" y="1150747"/>
                  </a:cubicBezTo>
                  <a:lnTo>
                    <a:pt x="33909" y="1150747"/>
                  </a:lnTo>
                  <a:cubicBezTo>
                    <a:pt x="15113" y="1150747"/>
                    <a:pt x="0" y="1135634"/>
                    <a:pt x="0" y="1116838"/>
                  </a:cubicBezTo>
                  <a:lnTo>
                    <a:pt x="0" y="33909"/>
                  </a:lnTo>
                  <a:cubicBezTo>
                    <a:pt x="0" y="15113"/>
                    <a:pt x="15113" y="0"/>
                    <a:pt x="33909" y="0"/>
                  </a:cubicBezTo>
                  <a:moveTo>
                    <a:pt x="33909" y="67691"/>
                  </a:moveTo>
                  <a:lnTo>
                    <a:pt x="33909" y="33909"/>
                  </a:lnTo>
                  <a:lnTo>
                    <a:pt x="67691" y="33909"/>
                  </a:lnTo>
                  <a:lnTo>
                    <a:pt x="67691" y="1116838"/>
                  </a:lnTo>
                  <a:lnTo>
                    <a:pt x="33909" y="1116838"/>
                  </a:lnTo>
                  <a:lnTo>
                    <a:pt x="33909" y="1083056"/>
                  </a:lnTo>
                  <a:lnTo>
                    <a:pt x="19456400" y="1083056"/>
                  </a:lnTo>
                  <a:lnTo>
                    <a:pt x="19456400" y="1116965"/>
                  </a:lnTo>
                  <a:lnTo>
                    <a:pt x="19422490" y="1116965"/>
                  </a:lnTo>
                  <a:lnTo>
                    <a:pt x="19422490" y="33909"/>
                  </a:lnTo>
                  <a:lnTo>
                    <a:pt x="19456400" y="33909"/>
                  </a:lnTo>
                  <a:lnTo>
                    <a:pt x="19456400" y="67691"/>
                  </a:lnTo>
                  <a:lnTo>
                    <a:pt x="33909" y="67691"/>
                  </a:lnTo>
                  <a:close/>
                </a:path>
              </a:pathLst>
            </a:custGeom>
            <a:solidFill>
              <a:srgbClr val="213264"/>
            </a:solidFill>
          </p:spPr>
        </p:sp>
      </p:grpSp>
      <p:sp>
        <p:nvSpPr>
          <p:cNvPr name="TextBox 14" id="14"/>
          <p:cNvSpPr txBox="true"/>
          <p:nvPr/>
        </p:nvSpPr>
        <p:spPr>
          <a:xfrm rot="0">
            <a:off x="276400" y="181172"/>
            <a:ext cx="7724600" cy="723424"/>
          </a:xfrm>
          <a:prstGeom prst="rect">
            <a:avLst/>
          </a:prstGeom>
        </p:spPr>
        <p:txBody>
          <a:bodyPr anchor="t" rtlCol="false" tIns="0" lIns="0" bIns="0" rIns="0">
            <a:spAutoFit/>
          </a:bodyPr>
          <a:lstStyle/>
          <a:p>
            <a:pPr algn="l">
              <a:lnSpc>
                <a:spcPts val="4320"/>
              </a:lnSpc>
            </a:pPr>
            <a:r>
              <a:rPr lang="en-US" sz="3600">
                <a:solidFill>
                  <a:srgbClr val="FFFFFF"/>
                </a:solidFill>
                <a:latin typeface="Arial"/>
              </a:rPr>
              <a:t>Next Gen Employability Program</a:t>
            </a:r>
          </a:p>
        </p:txBody>
      </p:sp>
      <p:sp>
        <p:nvSpPr>
          <p:cNvPr name="TextBox 15" id="15"/>
          <p:cNvSpPr txBox="true"/>
          <p:nvPr/>
        </p:nvSpPr>
        <p:spPr>
          <a:xfrm rot="0">
            <a:off x="368729" y="1389012"/>
            <a:ext cx="17151522" cy="528351"/>
          </a:xfrm>
          <a:prstGeom prst="rect">
            <a:avLst/>
          </a:prstGeom>
        </p:spPr>
        <p:txBody>
          <a:bodyPr anchor="t" rtlCol="false" tIns="0" lIns="0" bIns="0" rIns="0">
            <a:spAutoFit/>
          </a:bodyPr>
          <a:lstStyle/>
          <a:p>
            <a:pPr algn="l">
              <a:lnSpc>
                <a:spcPts val="3840"/>
              </a:lnSpc>
            </a:pPr>
            <a:r>
              <a:rPr lang="en-US" sz="3200">
                <a:solidFill>
                  <a:srgbClr val="213163"/>
                </a:solidFill>
                <a:latin typeface="Arial Bold"/>
              </a:rPr>
              <a:t>Project Overview</a:t>
            </a:r>
          </a:p>
          <a:p>
            <a:pPr algn="l">
              <a:lnSpc>
                <a:spcPts val="3840"/>
              </a:lnSpc>
            </a:pPr>
          </a:p>
          <a:p>
            <a:pPr algn="l">
              <a:lnSpc>
                <a:spcPts val="3840"/>
              </a:lnSpc>
            </a:pPr>
            <a:r>
              <a:rPr lang="en-US" sz="3200">
                <a:solidFill>
                  <a:srgbClr val="213163"/>
                </a:solidFill>
                <a:latin typeface="Arial Bold"/>
              </a:rPr>
              <a:t>    5.</a:t>
            </a:r>
            <a:r>
              <a:rPr lang="en-US" sz="3200">
                <a:solidFill>
                  <a:srgbClr val="0D0D0D"/>
                </a:solidFill>
                <a:latin typeface="Arial"/>
              </a:rPr>
              <a:t> Django Framework: Utilization of Django framework for efficient backend development and database management.</a:t>
            </a:r>
          </a:p>
          <a:p>
            <a:pPr algn="l">
              <a:lnSpc>
                <a:spcPts val="3840"/>
              </a:lnSpc>
            </a:pPr>
          </a:p>
          <a:p>
            <a:pPr algn="l">
              <a:lnSpc>
                <a:spcPts val="3840"/>
              </a:lnSpc>
            </a:pPr>
            <a:r>
              <a:rPr lang="en-US" sz="3200">
                <a:solidFill>
                  <a:srgbClr val="0D0D0D"/>
                </a:solidFill>
                <a:latin typeface="Arial Bold"/>
              </a:rPr>
              <a:t>Technology Stack:</a:t>
            </a:r>
          </a:p>
          <a:p>
            <a:pPr algn="l">
              <a:lnSpc>
                <a:spcPts val="3840"/>
              </a:lnSpc>
            </a:pPr>
          </a:p>
          <a:p>
            <a:pPr algn="l">
              <a:lnSpc>
                <a:spcPts val="3840"/>
              </a:lnSpc>
            </a:pPr>
            <a:r>
              <a:rPr lang="en-US" sz="3200">
                <a:solidFill>
                  <a:srgbClr val="0D0D0D"/>
                </a:solidFill>
                <a:latin typeface="Arial"/>
              </a:rPr>
              <a:t>Frontend: HTML, CSS, JavaScript</a:t>
            </a:r>
          </a:p>
          <a:p>
            <a:pPr algn="l">
              <a:lnSpc>
                <a:spcPts val="3840"/>
              </a:lnSpc>
            </a:pPr>
            <a:r>
              <a:rPr lang="en-US" sz="3200">
                <a:solidFill>
                  <a:srgbClr val="0D0D0D"/>
                </a:solidFill>
                <a:latin typeface="Arial"/>
              </a:rPr>
              <a:t>Backend: Python, Django, SQL</a:t>
            </a:r>
          </a:p>
          <a:p>
            <a:pPr algn="l">
              <a:lnSpc>
                <a:spcPts val="3840"/>
              </a:lnSpc>
            </a:pPr>
          </a:p>
          <a:p>
            <a:pPr algn="l">
              <a:lnSpc>
                <a:spcPts val="3840"/>
              </a:lnSpc>
            </a:pPr>
            <a:r>
              <a:rPr lang="en-US" sz="3200">
                <a:solidFill>
                  <a:srgbClr val="0D0D0D"/>
                </a:solidFill>
                <a:latin typeface="Arial"/>
              </a:rPr>
              <a:t>Outcome: A comprehensive notes sharing platform that enhances productivity and facilitates knowledge dissemination through seamless collaboration.</a:t>
            </a:r>
          </a:p>
          <a:p>
            <a:pPr algn="l">
              <a:lnSpc>
                <a:spcPts val="3840"/>
              </a:lnSpc>
            </a:pPr>
          </a:p>
          <a:p>
            <a:pPr algn="l">
              <a:lnSpc>
                <a:spcPts val="3840"/>
              </a:lnSpc>
            </a:pPr>
          </a:p>
          <a:p>
            <a:pPr algn="l">
              <a:lnSpc>
                <a:spcPts val="3840"/>
              </a:lnSpc>
            </a:pPr>
          </a:p>
          <a:p>
            <a:pPr algn="l">
              <a:lnSpc>
                <a:spcPts val="3840"/>
              </a:lnSpc>
            </a:pPr>
          </a:p>
          <a:p>
            <a:pPr algn="l">
              <a:lnSpc>
                <a:spcPts val="3840"/>
              </a:lnSpc>
            </a:pPr>
          </a:p>
          <a:p>
            <a:pPr algn="l">
              <a:lnSpc>
                <a:spcPts val="3840"/>
              </a:lnSpc>
            </a:pPr>
          </a:p>
          <a:p>
            <a:pPr algn="l">
              <a:lnSpc>
                <a:spcPts val="3840"/>
              </a:lnSpc>
            </a:pPr>
          </a:p>
        </p:txBody>
      </p:sp>
      <p:sp>
        <p:nvSpPr>
          <p:cNvPr name="AutoShape 16" id="16"/>
          <p:cNvSpPr/>
          <p:nvPr/>
        </p:nvSpPr>
        <p:spPr>
          <a:xfrm rot="3577">
            <a:off x="-9530" y="9351820"/>
            <a:ext cx="18307060" cy="0"/>
          </a:xfrm>
          <a:prstGeom prst="line">
            <a:avLst/>
          </a:prstGeom>
          <a:ln cap="rnd" w="9525">
            <a:solidFill>
              <a:srgbClr val="FFFFFF"/>
            </a:solidFill>
            <a:prstDash val="solid"/>
            <a:headEnd type="none" len="sm" w="sm"/>
            <a:tailEnd type="none" len="sm" w="sm"/>
          </a:ln>
        </p:spPr>
      </p:sp>
      <p:sp>
        <p:nvSpPr>
          <p:cNvPr name="TextBox 17" id="17"/>
          <p:cNvSpPr txBox="true"/>
          <p:nvPr/>
        </p:nvSpPr>
        <p:spPr>
          <a:xfrm rot="0">
            <a:off x="368729" y="9470020"/>
            <a:ext cx="1231486" cy="509301"/>
          </a:xfrm>
          <a:prstGeom prst="rect">
            <a:avLst/>
          </a:prstGeom>
        </p:spPr>
        <p:txBody>
          <a:bodyPr anchor="t" rtlCol="false" tIns="0" lIns="0" bIns="0" rIns="0">
            <a:spAutoFit/>
          </a:bodyPr>
          <a:lstStyle/>
          <a:p>
            <a:pPr algn="l">
              <a:lnSpc>
                <a:spcPts val="2400"/>
              </a:lnSpc>
            </a:pPr>
            <a:r>
              <a:rPr lang="en-US" sz="2000">
                <a:solidFill>
                  <a:srgbClr val="000000"/>
                </a:solidFill>
                <a:latin typeface="Arial"/>
              </a:rPr>
              <a:t>Source :</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4566856" y="125568"/>
            <a:ext cx="2218944" cy="1169312"/>
            <a:chOff x="0" y="0"/>
            <a:chExt cx="2958592" cy="1559083"/>
          </a:xfrm>
        </p:grpSpPr>
        <p:sp>
          <p:nvSpPr>
            <p:cNvPr name="Freeform 3" id="3"/>
            <p:cNvSpPr/>
            <p:nvPr/>
          </p:nvSpPr>
          <p:spPr>
            <a:xfrm flipH="false" flipV="false" rot="0">
              <a:off x="0" y="0"/>
              <a:ext cx="2958592" cy="1559052"/>
            </a:xfrm>
            <a:custGeom>
              <a:avLst/>
              <a:gdLst/>
              <a:ahLst/>
              <a:cxnLst/>
              <a:rect r="r" b="b" t="t" l="l"/>
              <a:pathLst>
                <a:path h="1559052" w="2958592">
                  <a:moveTo>
                    <a:pt x="0" y="0"/>
                  </a:moveTo>
                  <a:lnTo>
                    <a:pt x="2958592" y="0"/>
                  </a:lnTo>
                  <a:lnTo>
                    <a:pt x="2958592" y="1559052"/>
                  </a:lnTo>
                  <a:lnTo>
                    <a:pt x="0" y="1559052"/>
                  </a:lnTo>
                  <a:close/>
                </a:path>
              </a:pathLst>
            </a:custGeom>
            <a:solidFill>
              <a:srgbClr val="FFFFFF"/>
            </a:solidFill>
          </p:spPr>
        </p:sp>
      </p:grpSp>
      <p:sp>
        <p:nvSpPr>
          <p:cNvPr name="Freeform 4" id="4" descr="A close up of a sign  Description automatically generated"/>
          <p:cNvSpPr/>
          <p:nvPr/>
        </p:nvSpPr>
        <p:spPr>
          <a:xfrm flipH="false" flipV="false" rot="0">
            <a:off x="15599502" y="177834"/>
            <a:ext cx="2467748" cy="824952"/>
          </a:xfrm>
          <a:custGeom>
            <a:avLst/>
            <a:gdLst/>
            <a:ahLst/>
            <a:cxnLst/>
            <a:rect r="r" b="b" t="t" l="l"/>
            <a:pathLst>
              <a:path h="824952" w="2467748">
                <a:moveTo>
                  <a:pt x="0" y="0"/>
                </a:moveTo>
                <a:lnTo>
                  <a:pt x="2467748" y="0"/>
                </a:lnTo>
                <a:lnTo>
                  <a:pt x="2467748" y="824952"/>
                </a:lnTo>
                <a:lnTo>
                  <a:pt x="0" y="824952"/>
                </a:lnTo>
                <a:lnTo>
                  <a:pt x="0" y="0"/>
                </a:lnTo>
                <a:close/>
              </a:path>
            </a:pathLst>
          </a:custGeom>
          <a:blipFill>
            <a:blip r:embed="rId3"/>
            <a:stretch>
              <a:fillRect l="0" t="0" r="0" b="0"/>
            </a:stretch>
          </a:blipFill>
        </p:spPr>
      </p:sp>
      <p:grpSp>
        <p:nvGrpSpPr>
          <p:cNvPr name="Group 5" id="5"/>
          <p:cNvGrpSpPr/>
          <p:nvPr/>
        </p:nvGrpSpPr>
        <p:grpSpPr>
          <a:xfrm rot="0">
            <a:off x="15189200" y="165134"/>
            <a:ext cx="330200" cy="824952"/>
            <a:chOff x="0" y="0"/>
            <a:chExt cx="440267" cy="1099936"/>
          </a:xfrm>
        </p:grpSpPr>
        <p:sp>
          <p:nvSpPr>
            <p:cNvPr name="Freeform 6" id="6"/>
            <p:cNvSpPr/>
            <p:nvPr/>
          </p:nvSpPr>
          <p:spPr>
            <a:xfrm flipH="false" flipV="false" rot="0">
              <a:off x="0" y="0"/>
              <a:ext cx="440309" cy="1099947"/>
            </a:xfrm>
            <a:custGeom>
              <a:avLst/>
              <a:gdLst/>
              <a:ahLst/>
              <a:cxnLst/>
              <a:rect r="r" b="b" t="t" l="l"/>
              <a:pathLst>
                <a:path h="1099947" w="440309">
                  <a:moveTo>
                    <a:pt x="0" y="0"/>
                  </a:moveTo>
                  <a:lnTo>
                    <a:pt x="440309" y="0"/>
                  </a:lnTo>
                  <a:lnTo>
                    <a:pt x="440309" y="1099947"/>
                  </a:lnTo>
                  <a:lnTo>
                    <a:pt x="0" y="1099947"/>
                  </a:lnTo>
                  <a:close/>
                </a:path>
              </a:pathLst>
            </a:custGeom>
            <a:solidFill>
              <a:srgbClr val="841910"/>
            </a:solidFill>
          </p:spPr>
        </p:sp>
      </p:grpSp>
      <p:grpSp>
        <p:nvGrpSpPr>
          <p:cNvPr name="Group 7" id="7"/>
          <p:cNvGrpSpPr/>
          <p:nvPr/>
        </p:nvGrpSpPr>
        <p:grpSpPr>
          <a:xfrm rot="0">
            <a:off x="14880498" y="165134"/>
            <a:ext cx="207102" cy="824952"/>
            <a:chOff x="0" y="0"/>
            <a:chExt cx="276136" cy="1099936"/>
          </a:xfrm>
        </p:grpSpPr>
        <p:sp>
          <p:nvSpPr>
            <p:cNvPr name="Freeform 8" id="8"/>
            <p:cNvSpPr/>
            <p:nvPr/>
          </p:nvSpPr>
          <p:spPr>
            <a:xfrm flipH="false" flipV="false" rot="0">
              <a:off x="0" y="0"/>
              <a:ext cx="276098" cy="1099947"/>
            </a:xfrm>
            <a:custGeom>
              <a:avLst/>
              <a:gdLst/>
              <a:ahLst/>
              <a:cxnLst/>
              <a:rect r="r" b="b" t="t" l="l"/>
              <a:pathLst>
                <a:path h="1099947" w="276098">
                  <a:moveTo>
                    <a:pt x="0" y="0"/>
                  </a:moveTo>
                  <a:lnTo>
                    <a:pt x="276098" y="0"/>
                  </a:lnTo>
                  <a:lnTo>
                    <a:pt x="276098" y="1099947"/>
                  </a:lnTo>
                  <a:lnTo>
                    <a:pt x="0" y="1099947"/>
                  </a:lnTo>
                  <a:close/>
                </a:path>
              </a:pathLst>
            </a:custGeom>
            <a:solidFill>
              <a:srgbClr val="213264"/>
            </a:solidFill>
          </p:spPr>
        </p:sp>
      </p:grpSp>
      <p:grpSp>
        <p:nvGrpSpPr>
          <p:cNvPr name="Group 9" id="9"/>
          <p:cNvGrpSpPr/>
          <p:nvPr/>
        </p:nvGrpSpPr>
        <p:grpSpPr>
          <a:xfrm rot="0">
            <a:off x="0" y="10172700"/>
            <a:ext cx="18288000" cy="139700"/>
            <a:chOff x="0" y="0"/>
            <a:chExt cx="24384000" cy="186267"/>
          </a:xfrm>
        </p:grpSpPr>
        <p:sp>
          <p:nvSpPr>
            <p:cNvPr name="Freeform 10" id="10"/>
            <p:cNvSpPr/>
            <p:nvPr/>
          </p:nvSpPr>
          <p:spPr>
            <a:xfrm flipH="false" flipV="false" rot="0">
              <a:off x="0" y="0"/>
              <a:ext cx="24384000" cy="186309"/>
            </a:xfrm>
            <a:custGeom>
              <a:avLst/>
              <a:gdLst/>
              <a:ahLst/>
              <a:cxnLst/>
              <a:rect r="r" b="b" t="t" l="l"/>
              <a:pathLst>
                <a:path h="186309" w="24384000">
                  <a:moveTo>
                    <a:pt x="0" y="0"/>
                  </a:moveTo>
                  <a:lnTo>
                    <a:pt x="24384000" y="0"/>
                  </a:lnTo>
                  <a:lnTo>
                    <a:pt x="24384000" y="186309"/>
                  </a:lnTo>
                  <a:lnTo>
                    <a:pt x="0" y="186309"/>
                  </a:lnTo>
                  <a:close/>
                </a:path>
              </a:pathLst>
            </a:custGeom>
            <a:solidFill>
              <a:srgbClr val="213264"/>
            </a:solidFill>
          </p:spPr>
        </p:sp>
      </p:grpSp>
      <p:grpSp>
        <p:nvGrpSpPr>
          <p:cNvPr name="Group 11" id="11"/>
          <p:cNvGrpSpPr/>
          <p:nvPr/>
        </p:nvGrpSpPr>
        <p:grpSpPr>
          <a:xfrm rot="0">
            <a:off x="-25400" y="152434"/>
            <a:ext cx="14617656" cy="863052"/>
            <a:chOff x="0" y="0"/>
            <a:chExt cx="19490208" cy="1150736"/>
          </a:xfrm>
        </p:grpSpPr>
        <p:sp>
          <p:nvSpPr>
            <p:cNvPr name="Freeform 12" id="12"/>
            <p:cNvSpPr/>
            <p:nvPr/>
          </p:nvSpPr>
          <p:spPr>
            <a:xfrm flipH="false" flipV="false" rot="0">
              <a:off x="33909" y="33909"/>
              <a:ext cx="19422491" cy="1082929"/>
            </a:xfrm>
            <a:custGeom>
              <a:avLst/>
              <a:gdLst/>
              <a:ahLst/>
              <a:cxnLst/>
              <a:rect r="r" b="b" t="t" l="l"/>
              <a:pathLst>
                <a:path h="1082929" w="19422491">
                  <a:moveTo>
                    <a:pt x="0" y="0"/>
                  </a:moveTo>
                  <a:lnTo>
                    <a:pt x="19422491" y="0"/>
                  </a:lnTo>
                  <a:lnTo>
                    <a:pt x="19422491" y="1082929"/>
                  </a:lnTo>
                  <a:lnTo>
                    <a:pt x="0" y="1082929"/>
                  </a:lnTo>
                  <a:close/>
                </a:path>
              </a:pathLst>
            </a:custGeom>
            <a:solidFill>
              <a:srgbClr val="213264"/>
            </a:solidFill>
          </p:spPr>
        </p:sp>
        <p:sp>
          <p:nvSpPr>
            <p:cNvPr name="Freeform 13" id="13"/>
            <p:cNvSpPr/>
            <p:nvPr/>
          </p:nvSpPr>
          <p:spPr>
            <a:xfrm flipH="false" flipV="false" rot="0">
              <a:off x="0" y="0"/>
              <a:ext cx="19490310" cy="1150747"/>
            </a:xfrm>
            <a:custGeom>
              <a:avLst/>
              <a:gdLst/>
              <a:ahLst/>
              <a:cxnLst/>
              <a:rect r="r" b="b" t="t" l="l"/>
              <a:pathLst>
                <a:path h="1150747" w="19490310">
                  <a:moveTo>
                    <a:pt x="33909" y="0"/>
                  </a:moveTo>
                  <a:lnTo>
                    <a:pt x="19456400" y="0"/>
                  </a:lnTo>
                  <a:cubicBezTo>
                    <a:pt x="19475069" y="0"/>
                    <a:pt x="19490310" y="15113"/>
                    <a:pt x="19490310" y="33909"/>
                  </a:cubicBezTo>
                  <a:lnTo>
                    <a:pt x="19490310" y="1116838"/>
                  </a:lnTo>
                  <a:cubicBezTo>
                    <a:pt x="19490310" y="1135507"/>
                    <a:pt x="19475196" y="1150747"/>
                    <a:pt x="19456400" y="1150747"/>
                  </a:cubicBezTo>
                  <a:lnTo>
                    <a:pt x="33909" y="1150747"/>
                  </a:lnTo>
                  <a:cubicBezTo>
                    <a:pt x="15113" y="1150747"/>
                    <a:pt x="0" y="1135634"/>
                    <a:pt x="0" y="1116838"/>
                  </a:cubicBezTo>
                  <a:lnTo>
                    <a:pt x="0" y="33909"/>
                  </a:lnTo>
                  <a:cubicBezTo>
                    <a:pt x="0" y="15113"/>
                    <a:pt x="15113" y="0"/>
                    <a:pt x="33909" y="0"/>
                  </a:cubicBezTo>
                  <a:moveTo>
                    <a:pt x="33909" y="67691"/>
                  </a:moveTo>
                  <a:lnTo>
                    <a:pt x="33909" y="33909"/>
                  </a:lnTo>
                  <a:lnTo>
                    <a:pt x="67691" y="33909"/>
                  </a:lnTo>
                  <a:lnTo>
                    <a:pt x="67691" y="1116838"/>
                  </a:lnTo>
                  <a:lnTo>
                    <a:pt x="33909" y="1116838"/>
                  </a:lnTo>
                  <a:lnTo>
                    <a:pt x="33909" y="1083056"/>
                  </a:lnTo>
                  <a:lnTo>
                    <a:pt x="19456400" y="1083056"/>
                  </a:lnTo>
                  <a:lnTo>
                    <a:pt x="19456400" y="1116965"/>
                  </a:lnTo>
                  <a:lnTo>
                    <a:pt x="19422490" y="1116965"/>
                  </a:lnTo>
                  <a:lnTo>
                    <a:pt x="19422490" y="33909"/>
                  </a:lnTo>
                  <a:lnTo>
                    <a:pt x="19456400" y="33909"/>
                  </a:lnTo>
                  <a:lnTo>
                    <a:pt x="19456400" y="67691"/>
                  </a:lnTo>
                  <a:lnTo>
                    <a:pt x="33909" y="67691"/>
                  </a:lnTo>
                  <a:close/>
                </a:path>
              </a:pathLst>
            </a:custGeom>
            <a:solidFill>
              <a:srgbClr val="213264"/>
            </a:solidFill>
          </p:spPr>
        </p:sp>
      </p:grpSp>
      <p:sp>
        <p:nvSpPr>
          <p:cNvPr name="TextBox 14" id="14"/>
          <p:cNvSpPr txBox="true"/>
          <p:nvPr/>
        </p:nvSpPr>
        <p:spPr>
          <a:xfrm rot="0">
            <a:off x="276400" y="181172"/>
            <a:ext cx="7724600" cy="723424"/>
          </a:xfrm>
          <a:prstGeom prst="rect">
            <a:avLst/>
          </a:prstGeom>
        </p:spPr>
        <p:txBody>
          <a:bodyPr anchor="t" rtlCol="false" tIns="0" lIns="0" bIns="0" rIns="0">
            <a:spAutoFit/>
          </a:bodyPr>
          <a:lstStyle/>
          <a:p>
            <a:pPr algn="l">
              <a:lnSpc>
                <a:spcPts val="4320"/>
              </a:lnSpc>
            </a:pPr>
            <a:r>
              <a:rPr lang="en-US" sz="3600">
                <a:solidFill>
                  <a:srgbClr val="FFFFFF"/>
                </a:solidFill>
                <a:latin typeface="Arial"/>
              </a:rPr>
              <a:t>Next Gen Employability Program</a:t>
            </a:r>
          </a:p>
        </p:txBody>
      </p:sp>
      <p:sp>
        <p:nvSpPr>
          <p:cNvPr name="TextBox 15" id="15"/>
          <p:cNvSpPr txBox="true"/>
          <p:nvPr/>
        </p:nvSpPr>
        <p:spPr>
          <a:xfrm rot="0">
            <a:off x="353489" y="1389010"/>
            <a:ext cx="5689314" cy="528351"/>
          </a:xfrm>
          <a:prstGeom prst="rect">
            <a:avLst/>
          </a:prstGeom>
        </p:spPr>
        <p:txBody>
          <a:bodyPr anchor="t" rtlCol="false" tIns="0" lIns="0" bIns="0" rIns="0">
            <a:spAutoFit/>
          </a:bodyPr>
          <a:lstStyle/>
          <a:p>
            <a:pPr algn="l">
              <a:lnSpc>
                <a:spcPts val="3840"/>
              </a:lnSpc>
            </a:pPr>
            <a:r>
              <a:rPr lang="en-US" sz="3200">
                <a:solidFill>
                  <a:srgbClr val="213163"/>
                </a:solidFill>
                <a:latin typeface="Arial Bold"/>
              </a:rPr>
              <a:t>Proposed Solution</a:t>
            </a:r>
          </a:p>
        </p:txBody>
      </p:sp>
      <p:sp>
        <p:nvSpPr>
          <p:cNvPr name="TextBox 16" id="16"/>
          <p:cNvSpPr txBox="true"/>
          <p:nvPr/>
        </p:nvSpPr>
        <p:spPr>
          <a:xfrm rot="0">
            <a:off x="368744" y="2183487"/>
            <a:ext cx="17028914" cy="6069211"/>
          </a:xfrm>
          <a:prstGeom prst="rect">
            <a:avLst/>
          </a:prstGeom>
        </p:spPr>
        <p:txBody>
          <a:bodyPr anchor="t" rtlCol="false" tIns="0" lIns="0" bIns="0" rIns="0">
            <a:spAutoFit/>
          </a:bodyPr>
          <a:lstStyle/>
          <a:p>
            <a:pPr algn="l">
              <a:lnSpc>
                <a:spcPts val="3840"/>
              </a:lnSpc>
            </a:pPr>
          </a:p>
          <a:p>
            <a:pPr algn="l" marL="772160" indent="-386080" lvl="1">
              <a:lnSpc>
                <a:spcPts val="3840"/>
              </a:lnSpc>
              <a:buFont typeface="Arial"/>
              <a:buChar char="•"/>
            </a:pPr>
            <a:r>
              <a:rPr lang="en-US" sz="3200">
                <a:solidFill>
                  <a:srgbClr val="0D0D0D"/>
                </a:solidFill>
                <a:latin typeface="Arial"/>
              </a:rPr>
              <a:t>Real-time Collaboration: Implement WebSocket technology for real-time communication between users, enabling simultaneous editing and sharing of notes.</a:t>
            </a:r>
          </a:p>
          <a:p>
            <a:pPr algn="l" marL="772160" indent="-386080" lvl="1">
              <a:lnSpc>
                <a:spcPts val="3840"/>
              </a:lnSpc>
            </a:pPr>
          </a:p>
          <a:p>
            <a:pPr algn="l" marL="772160" indent="-386080" lvl="1">
              <a:lnSpc>
                <a:spcPts val="3840"/>
              </a:lnSpc>
              <a:buFont typeface="Arial"/>
              <a:buChar char="•"/>
            </a:pPr>
            <a:r>
              <a:rPr lang="en-US" sz="3200">
                <a:solidFill>
                  <a:srgbClr val="0D0D0D"/>
                </a:solidFill>
                <a:latin typeface="Arial"/>
              </a:rPr>
              <a:t>Intuitive User Interface: Design a modern and user-friendly interface using HTML, CSS, and JavaScript for easy note creation, editing, and organization.</a:t>
            </a:r>
          </a:p>
          <a:p>
            <a:pPr algn="l" marL="772160" indent="-386080" lvl="1">
              <a:lnSpc>
                <a:spcPts val="3840"/>
              </a:lnSpc>
            </a:pPr>
          </a:p>
          <a:p>
            <a:pPr algn="l" marL="772160" indent="-386080" lvl="1">
              <a:lnSpc>
                <a:spcPts val="3840"/>
              </a:lnSpc>
              <a:buFont typeface="Arial"/>
              <a:buChar char="•"/>
            </a:pPr>
            <a:r>
              <a:rPr lang="en-US" sz="3200">
                <a:solidFill>
                  <a:srgbClr val="0D0D0D"/>
                </a:solidFill>
                <a:latin typeface="Arial"/>
              </a:rPr>
              <a:t>Customization Features: Provide rich formatting options and organizational tools to personalize note-taking experience.</a:t>
            </a:r>
          </a:p>
          <a:p>
            <a:pPr algn="l" marL="772160" indent="-386080" lvl="1">
              <a:lnSpc>
                <a:spcPts val="3840"/>
              </a:lnSpc>
            </a:pPr>
          </a:p>
          <a:p>
            <a:pPr algn="l" marL="772160" indent="-386080" lvl="1">
              <a:lnSpc>
                <a:spcPts val="3840"/>
              </a:lnSpc>
              <a:buFont typeface="Arial"/>
              <a:buChar char="•"/>
            </a:pPr>
            <a:r>
              <a:rPr lang="en-US" sz="3200">
                <a:solidFill>
                  <a:srgbClr val="0D0D0D"/>
                </a:solidFill>
                <a:latin typeface="Arial"/>
              </a:rPr>
              <a:t>Robust Security Measures: Implement authentication, authorization, and encryption techniques to ensure data privacy and secure collaboration.</a:t>
            </a:r>
          </a:p>
        </p:txBody>
      </p:sp>
      <p:sp>
        <p:nvSpPr>
          <p:cNvPr name="AutoShape 17" id="17"/>
          <p:cNvSpPr/>
          <p:nvPr/>
        </p:nvSpPr>
        <p:spPr>
          <a:xfrm rot="3577">
            <a:off x="-9530" y="9351820"/>
            <a:ext cx="18307060" cy="0"/>
          </a:xfrm>
          <a:prstGeom prst="line">
            <a:avLst/>
          </a:prstGeom>
          <a:ln cap="rnd" w="9525">
            <a:solidFill>
              <a:srgbClr val="FFFFFF"/>
            </a:solidFill>
            <a:prstDash val="solid"/>
            <a:headEnd type="none" len="sm" w="sm"/>
            <a:tailEnd type="none" len="sm" w="sm"/>
          </a:ln>
        </p:spPr>
      </p:sp>
      <p:sp>
        <p:nvSpPr>
          <p:cNvPr name="TextBox 18" id="18"/>
          <p:cNvSpPr txBox="true"/>
          <p:nvPr/>
        </p:nvSpPr>
        <p:spPr>
          <a:xfrm rot="0">
            <a:off x="368729" y="9470020"/>
            <a:ext cx="1231486" cy="509301"/>
          </a:xfrm>
          <a:prstGeom prst="rect">
            <a:avLst/>
          </a:prstGeom>
        </p:spPr>
        <p:txBody>
          <a:bodyPr anchor="t" rtlCol="false" tIns="0" lIns="0" bIns="0" rIns="0">
            <a:spAutoFit/>
          </a:bodyPr>
          <a:lstStyle/>
          <a:p>
            <a:pPr algn="l">
              <a:lnSpc>
                <a:spcPts val="2400"/>
              </a:lnSpc>
            </a:pPr>
            <a:r>
              <a:rPr lang="en-US" sz="2000">
                <a:solidFill>
                  <a:srgbClr val="000000"/>
                </a:solidFill>
                <a:latin typeface="Arial"/>
              </a:rPr>
              <a:t>Source :</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4566856" y="125568"/>
            <a:ext cx="2218944" cy="1169312"/>
            <a:chOff x="0" y="0"/>
            <a:chExt cx="2958592" cy="1559083"/>
          </a:xfrm>
        </p:grpSpPr>
        <p:sp>
          <p:nvSpPr>
            <p:cNvPr name="Freeform 3" id="3"/>
            <p:cNvSpPr/>
            <p:nvPr/>
          </p:nvSpPr>
          <p:spPr>
            <a:xfrm flipH="false" flipV="false" rot="0">
              <a:off x="0" y="0"/>
              <a:ext cx="2958592" cy="1559052"/>
            </a:xfrm>
            <a:custGeom>
              <a:avLst/>
              <a:gdLst/>
              <a:ahLst/>
              <a:cxnLst/>
              <a:rect r="r" b="b" t="t" l="l"/>
              <a:pathLst>
                <a:path h="1559052" w="2958592">
                  <a:moveTo>
                    <a:pt x="0" y="0"/>
                  </a:moveTo>
                  <a:lnTo>
                    <a:pt x="2958592" y="0"/>
                  </a:lnTo>
                  <a:lnTo>
                    <a:pt x="2958592" y="1559052"/>
                  </a:lnTo>
                  <a:lnTo>
                    <a:pt x="0" y="1559052"/>
                  </a:lnTo>
                  <a:close/>
                </a:path>
              </a:pathLst>
            </a:custGeom>
            <a:solidFill>
              <a:srgbClr val="FFFFFF"/>
            </a:solidFill>
          </p:spPr>
        </p:sp>
      </p:grpSp>
      <p:sp>
        <p:nvSpPr>
          <p:cNvPr name="Freeform 4" id="4" descr="A close up of a sign  Description automatically generated"/>
          <p:cNvSpPr/>
          <p:nvPr/>
        </p:nvSpPr>
        <p:spPr>
          <a:xfrm flipH="false" flipV="false" rot="0">
            <a:off x="15599502" y="177834"/>
            <a:ext cx="2467748" cy="824952"/>
          </a:xfrm>
          <a:custGeom>
            <a:avLst/>
            <a:gdLst/>
            <a:ahLst/>
            <a:cxnLst/>
            <a:rect r="r" b="b" t="t" l="l"/>
            <a:pathLst>
              <a:path h="824952" w="2467748">
                <a:moveTo>
                  <a:pt x="0" y="0"/>
                </a:moveTo>
                <a:lnTo>
                  <a:pt x="2467748" y="0"/>
                </a:lnTo>
                <a:lnTo>
                  <a:pt x="2467748" y="824952"/>
                </a:lnTo>
                <a:lnTo>
                  <a:pt x="0" y="824952"/>
                </a:lnTo>
                <a:lnTo>
                  <a:pt x="0" y="0"/>
                </a:lnTo>
                <a:close/>
              </a:path>
            </a:pathLst>
          </a:custGeom>
          <a:blipFill>
            <a:blip r:embed="rId3"/>
            <a:stretch>
              <a:fillRect l="0" t="0" r="0" b="0"/>
            </a:stretch>
          </a:blipFill>
        </p:spPr>
      </p:sp>
      <p:grpSp>
        <p:nvGrpSpPr>
          <p:cNvPr name="Group 5" id="5"/>
          <p:cNvGrpSpPr/>
          <p:nvPr/>
        </p:nvGrpSpPr>
        <p:grpSpPr>
          <a:xfrm rot="0">
            <a:off x="15189200" y="165134"/>
            <a:ext cx="330200" cy="824952"/>
            <a:chOff x="0" y="0"/>
            <a:chExt cx="440267" cy="1099936"/>
          </a:xfrm>
        </p:grpSpPr>
        <p:sp>
          <p:nvSpPr>
            <p:cNvPr name="Freeform 6" id="6"/>
            <p:cNvSpPr/>
            <p:nvPr/>
          </p:nvSpPr>
          <p:spPr>
            <a:xfrm flipH="false" flipV="false" rot="0">
              <a:off x="0" y="0"/>
              <a:ext cx="440309" cy="1099947"/>
            </a:xfrm>
            <a:custGeom>
              <a:avLst/>
              <a:gdLst/>
              <a:ahLst/>
              <a:cxnLst/>
              <a:rect r="r" b="b" t="t" l="l"/>
              <a:pathLst>
                <a:path h="1099947" w="440309">
                  <a:moveTo>
                    <a:pt x="0" y="0"/>
                  </a:moveTo>
                  <a:lnTo>
                    <a:pt x="440309" y="0"/>
                  </a:lnTo>
                  <a:lnTo>
                    <a:pt x="440309" y="1099947"/>
                  </a:lnTo>
                  <a:lnTo>
                    <a:pt x="0" y="1099947"/>
                  </a:lnTo>
                  <a:close/>
                </a:path>
              </a:pathLst>
            </a:custGeom>
            <a:solidFill>
              <a:srgbClr val="841910"/>
            </a:solidFill>
          </p:spPr>
        </p:sp>
      </p:grpSp>
      <p:grpSp>
        <p:nvGrpSpPr>
          <p:cNvPr name="Group 7" id="7"/>
          <p:cNvGrpSpPr/>
          <p:nvPr/>
        </p:nvGrpSpPr>
        <p:grpSpPr>
          <a:xfrm rot="0">
            <a:off x="14880498" y="165134"/>
            <a:ext cx="207102" cy="824952"/>
            <a:chOff x="0" y="0"/>
            <a:chExt cx="276136" cy="1099936"/>
          </a:xfrm>
        </p:grpSpPr>
        <p:sp>
          <p:nvSpPr>
            <p:cNvPr name="Freeform 8" id="8"/>
            <p:cNvSpPr/>
            <p:nvPr/>
          </p:nvSpPr>
          <p:spPr>
            <a:xfrm flipH="false" flipV="false" rot="0">
              <a:off x="0" y="0"/>
              <a:ext cx="276098" cy="1099947"/>
            </a:xfrm>
            <a:custGeom>
              <a:avLst/>
              <a:gdLst/>
              <a:ahLst/>
              <a:cxnLst/>
              <a:rect r="r" b="b" t="t" l="l"/>
              <a:pathLst>
                <a:path h="1099947" w="276098">
                  <a:moveTo>
                    <a:pt x="0" y="0"/>
                  </a:moveTo>
                  <a:lnTo>
                    <a:pt x="276098" y="0"/>
                  </a:lnTo>
                  <a:lnTo>
                    <a:pt x="276098" y="1099947"/>
                  </a:lnTo>
                  <a:lnTo>
                    <a:pt x="0" y="1099947"/>
                  </a:lnTo>
                  <a:close/>
                </a:path>
              </a:pathLst>
            </a:custGeom>
            <a:solidFill>
              <a:srgbClr val="213264"/>
            </a:solidFill>
          </p:spPr>
        </p:sp>
      </p:grpSp>
      <p:grpSp>
        <p:nvGrpSpPr>
          <p:cNvPr name="Group 9" id="9"/>
          <p:cNvGrpSpPr/>
          <p:nvPr/>
        </p:nvGrpSpPr>
        <p:grpSpPr>
          <a:xfrm rot="0">
            <a:off x="0" y="10172700"/>
            <a:ext cx="18288000" cy="139700"/>
            <a:chOff x="0" y="0"/>
            <a:chExt cx="24384000" cy="186267"/>
          </a:xfrm>
        </p:grpSpPr>
        <p:sp>
          <p:nvSpPr>
            <p:cNvPr name="Freeform 10" id="10"/>
            <p:cNvSpPr/>
            <p:nvPr/>
          </p:nvSpPr>
          <p:spPr>
            <a:xfrm flipH="false" flipV="false" rot="0">
              <a:off x="0" y="0"/>
              <a:ext cx="24384000" cy="186309"/>
            </a:xfrm>
            <a:custGeom>
              <a:avLst/>
              <a:gdLst/>
              <a:ahLst/>
              <a:cxnLst/>
              <a:rect r="r" b="b" t="t" l="l"/>
              <a:pathLst>
                <a:path h="186309" w="24384000">
                  <a:moveTo>
                    <a:pt x="0" y="0"/>
                  </a:moveTo>
                  <a:lnTo>
                    <a:pt x="24384000" y="0"/>
                  </a:lnTo>
                  <a:lnTo>
                    <a:pt x="24384000" y="186309"/>
                  </a:lnTo>
                  <a:lnTo>
                    <a:pt x="0" y="186309"/>
                  </a:lnTo>
                  <a:close/>
                </a:path>
              </a:pathLst>
            </a:custGeom>
            <a:solidFill>
              <a:srgbClr val="213264"/>
            </a:solidFill>
          </p:spPr>
        </p:sp>
      </p:grpSp>
      <p:grpSp>
        <p:nvGrpSpPr>
          <p:cNvPr name="Group 11" id="11"/>
          <p:cNvGrpSpPr/>
          <p:nvPr/>
        </p:nvGrpSpPr>
        <p:grpSpPr>
          <a:xfrm rot="0">
            <a:off x="-25400" y="152434"/>
            <a:ext cx="14617656" cy="863052"/>
            <a:chOff x="0" y="0"/>
            <a:chExt cx="19490208" cy="1150736"/>
          </a:xfrm>
        </p:grpSpPr>
        <p:sp>
          <p:nvSpPr>
            <p:cNvPr name="Freeform 12" id="12"/>
            <p:cNvSpPr/>
            <p:nvPr/>
          </p:nvSpPr>
          <p:spPr>
            <a:xfrm flipH="false" flipV="false" rot="0">
              <a:off x="33909" y="33909"/>
              <a:ext cx="19422491" cy="1082929"/>
            </a:xfrm>
            <a:custGeom>
              <a:avLst/>
              <a:gdLst/>
              <a:ahLst/>
              <a:cxnLst/>
              <a:rect r="r" b="b" t="t" l="l"/>
              <a:pathLst>
                <a:path h="1082929" w="19422491">
                  <a:moveTo>
                    <a:pt x="0" y="0"/>
                  </a:moveTo>
                  <a:lnTo>
                    <a:pt x="19422491" y="0"/>
                  </a:lnTo>
                  <a:lnTo>
                    <a:pt x="19422491" y="1082929"/>
                  </a:lnTo>
                  <a:lnTo>
                    <a:pt x="0" y="1082929"/>
                  </a:lnTo>
                  <a:close/>
                </a:path>
              </a:pathLst>
            </a:custGeom>
            <a:solidFill>
              <a:srgbClr val="213264"/>
            </a:solidFill>
          </p:spPr>
        </p:sp>
        <p:sp>
          <p:nvSpPr>
            <p:cNvPr name="Freeform 13" id="13"/>
            <p:cNvSpPr/>
            <p:nvPr/>
          </p:nvSpPr>
          <p:spPr>
            <a:xfrm flipH="false" flipV="false" rot="0">
              <a:off x="0" y="0"/>
              <a:ext cx="19490310" cy="1150747"/>
            </a:xfrm>
            <a:custGeom>
              <a:avLst/>
              <a:gdLst/>
              <a:ahLst/>
              <a:cxnLst/>
              <a:rect r="r" b="b" t="t" l="l"/>
              <a:pathLst>
                <a:path h="1150747" w="19490310">
                  <a:moveTo>
                    <a:pt x="33909" y="0"/>
                  </a:moveTo>
                  <a:lnTo>
                    <a:pt x="19456400" y="0"/>
                  </a:lnTo>
                  <a:cubicBezTo>
                    <a:pt x="19475069" y="0"/>
                    <a:pt x="19490310" y="15113"/>
                    <a:pt x="19490310" y="33909"/>
                  </a:cubicBezTo>
                  <a:lnTo>
                    <a:pt x="19490310" y="1116838"/>
                  </a:lnTo>
                  <a:cubicBezTo>
                    <a:pt x="19490310" y="1135507"/>
                    <a:pt x="19475196" y="1150747"/>
                    <a:pt x="19456400" y="1150747"/>
                  </a:cubicBezTo>
                  <a:lnTo>
                    <a:pt x="33909" y="1150747"/>
                  </a:lnTo>
                  <a:cubicBezTo>
                    <a:pt x="15113" y="1150747"/>
                    <a:pt x="0" y="1135634"/>
                    <a:pt x="0" y="1116838"/>
                  </a:cubicBezTo>
                  <a:lnTo>
                    <a:pt x="0" y="33909"/>
                  </a:lnTo>
                  <a:cubicBezTo>
                    <a:pt x="0" y="15113"/>
                    <a:pt x="15113" y="0"/>
                    <a:pt x="33909" y="0"/>
                  </a:cubicBezTo>
                  <a:moveTo>
                    <a:pt x="33909" y="67691"/>
                  </a:moveTo>
                  <a:lnTo>
                    <a:pt x="33909" y="33909"/>
                  </a:lnTo>
                  <a:lnTo>
                    <a:pt x="67691" y="33909"/>
                  </a:lnTo>
                  <a:lnTo>
                    <a:pt x="67691" y="1116838"/>
                  </a:lnTo>
                  <a:lnTo>
                    <a:pt x="33909" y="1116838"/>
                  </a:lnTo>
                  <a:lnTo>
                    <a:pt x="33909" y="1083056"/>
                  </a:lnTo>
                  <a:lnTo>
                    <a:pt x="19456400" y="1083056"/>
                  </a:lnTo>
                  <a:lnTo>
                    <a:pt x="19456400" y="1116965"/>
                  </a:lnTo>
                  <a:lnTo>
                    <a:pt x="19422490" y="1116965"/>
                  </a:lnTo>
                  <a:lnTo>
                    <a:pt x="19422490" y="33909"/>
                  </a:lnTo>
                  <a:lnTo>
                    <a:pt x="19456400" y="33909"/>
                  </a:lnTo>
                  <a:lnTo>
                    <a:pt x="19456400" y="67691"/>
                  </a:lnTo>
                  <a:lnTo>
                    <a:pt x="33909" y="67691"/>
                  </a:lnTo>
                  <a:close/>
                </a:path>
              </a:pathLst>
            </a:custGeom>
            <a:solidFill>
              <a:srgbClr val="213264"/>
            </a:solidFill>
          </p:spPr>
        </p:sp>
      </p:grpSp>
      <p:sp>
        <p:nvSpPr>
          <p:cNvPr name="TextBox 14" id="14"/>
          <p:cNvSpPr txBox="true"/>
          <p:nvPr/>
        </p:nvSpPr>
        <p:spPr>
          <a:xfrm rot="0">
            <a:off x="276400" y="181172"/>
            <a:ext cx="7724600" cy="723424"/>
          </a:xfrm>
          <a:prstGeom prst="rect">
            <a:avLst/>
          </a:prstGeom>
        </p:spPr>
        <p:txBody>
          <a:bodyPr anchor="t" rtlCol="false" tIns="0" lIns="0" bIns="0" rIns="0">
            <a:spAutoFit/>
          </a:bodyPr>
          <a:lstStyle/>
          <a:p>
            <a:pPr algn="l">
              <a:lnSpc>
                <a:spcPts val="4320"/>
              </a:lnSpc>
            </a:pPr>
            <a:r>
              <a:rPr lang="en-US" sz="3600">
                <a:solidFill>
                  <a:srgbClr val="FFFFFF"/>
                </a:solidFill>
                <a:latin typeface="Arial"/>
              </a:rPr>
              <a:t>Next Gen Employability Program</a:t>
            </a:r>
          </a:p>
        </p:txBody>
      </p:sp>
      <p:sp>
        <p:nvSpPr>
          <p:cNvPr name="TextBox 15" id="15"/>
          <p:cNvSpPr txBox="true"/>
          <p:nvPr/>
        </p:nvSpPr>
        <p:spPr>
          <a:xfrm rot="0">
            <a:off x="353489" y="1389010"/>
            <a:ext cx="5689314" cy="528351"/>
          </a:xfrm>
          <a:prstGeom prst="rect">
            <a:avLst/>
          </a:prstGeom>
        </p:spPr>
        <p:txBody>
          <a:bodyPr anchor="t" rtlCol="false" tIns="0" lIns="0" bIns="0" rIns="0">
            <a:spAutoFit/>
          </a:bodyPr>
          <a:lstStyle/>
          <a:p>
            <a:pPr algn="l">
              <a:lnSpc>
                <a:spcPts val="3840"/>
              </a:lnSpc>
            </a:pPr>
            <a:r>
              <a:rPr lang="en-US" sz="3200">
                <a:solidFill>
                  <a:srgbClr val="213163"/>
                </a:solidFill>
                <a:latin typeface="Arial Bold"/>
              </a:rPr>
              <a:t>Proposed Solution</a:t>
            </a:r>
          </a:p>
        </p:txBody>
      </p:sp>
      <p:sp>
        <p:nvSpPr>
          <p:cNvPr name="TextBox 16" id="16"/>
          <p:cNvSpPr txBox="true"/>
          <p:nvPr/>
        </p:nvSpPr>
        <p:spPr>
          <a:xfrm rot="0">
            <a:off x="368744" y="2183487"/>
            <a:ext cx="17028914" cy="6069211"/>
          </a:xfrm>
          <a:prstGeom prst="rect">
            <a:avLst/>
          </a:prstGeom>
        </p:spPr>
        <p:txBody>
          <a:bodyPr anchor="t" rtlCol="false" tIns="0" lIns="0" bIns="0" rIns="0">
            <a:spAutoFit/>
          </a:bodyPr>
          <a:lstStyle/>
          <a:p>
            <a:pPr algn="l">
              <a:lnSpc>
                <a:spcPts val="3840"/>
              </a:lnSpc>
            </a:pPr>
          </a:p>
          <a:p>
            <a:pPr algn="l" marL="772160" indent="-386080" lvl="1">
              <a:lnSpc>
                <a:spcPts val="3840"/>
              </a:lnSpc>
              <a:buFont typeface="Arial"/>
              <a:buChar char="•"/>
            </a:pPr>
            <a:r>
              <a:rPr lang="en-US" sz="3200">
                <a:solidFill>
                  <a:srgbClr val="0D0D0D"/>
                </a:solidFill>
                <a:latin typeface="Arial"/>
              </a:rPr>
              <a:t>Django Framework Integration: Utilize Django's powerful features for backend development, including ORM for database management and built-in security functionalities.</a:t>
            </a:r>
          </a:p>
          <a:p>
            <a:pPr algn="l" marL="772160" indent="-386080" lvl="1">
              <a:lnSpc>
                <a:spcPts val="3840"/>
              </a:lnSpc>
            </a:pPr>
          </a:p>
          <a:p>
            <a:pPr algn="l" marL="772160" indent="-386080" lvl="1">
              <a:lnSpc>
                <a:spcPts val="3840"/>
              </a:lnSpc>
            </a:pPr>
          </a:p>
          <a:p>
            <a:pPr algn="l" marL="772160" indent="-386080" lvl="1">
              <a:lnSpc>
                <a:spcPts val="3840"/>
              </a:lnSpc>
            </a:pPr>
            <a:r>
              <a:rPr lang="en-US" sz="3200">
                <a:solidFill>
                  <a:srgbClr val="0D0D0D"/>
                </a:solidFill>
                <a:latin typeface="Arial Bold"/>
              </a:rPr>
              <a:t>Outcome: </a:t>
            </a:r>
          </a:p>
          <a:p>
            <a:pPr algn="l" marL="772160" indent="-386080" lvl="1">
              <a:lnSpc>
                <a:spcPts val="3840"/>
              </a:lnSpc>
            </a:pPr>
          </a:p>
          <a:p>
            <a:pPr algn="l" marL="772160" indent="-386080" lvl="1">
              <a:lnSpc>
                <a:spcPts val="3840"/>
              </a:lnSpc>
            </a:pPr>
            <a:r>
              <a:rPr lang="en-US" sz="3200">
                <a:solidFill>
                  <a:srgbClr val="0D0D0D"/>
                </a:solidFill>
                <a:latin typeface="Arial"/>
              </a:rPr>
              <a:t>	A collaborative notes sharing web application that offers seamless real-time collaboration, intuitive user experience, extensive customization options, and robust security measures to enhance productivity and knowledge sharing.</a:t>
            </a:r>
          </a:p>
          <a:p>
            <a:pPr algn="l" marL="772160" indent="-386080" lvl="1">
              <a:lnSpc>
                <a:spcPts val="3840"/>
              </a:lnSpc>
            </a:pPr>
          </a:p>
        </p:txBody>
      </p:sp>
      <p:sp>
        <p:nvSpPr>
          <p:cNvPr name="AutoShape 17" id="17"/>
          <p:cNvSpPr/>
          <p:nvPr/>
        </p:nvSpPr>
        <p:spPr>
          <a:xfrm rot="3577">
            <a:off x="-9530" y="9351820"/>
            <a:ext cx="18307060" cy="0"/>
          </a:xfrm>
          <a:prstGeom prst="line">
            <a:avLst/>
          </a:prstGeom>
          <a:ln cap="rnd" w="9525">
            <a:solidFill>
              <a:srgbClr val="FFFFFF"/>
            </a:solidFill>
            <a:prstDash val="solid"/>
            <a:headEnd type="none" len="sm" w="sm"/>
            <a:tailEnd type="none" len="sm" w="sm"/>
          </a:ln>
        </p:spPr>
      </p:sp>
      <p:sp>
        <p:nvSpPr>
          <p:cNvPr name="TextBox 18" id="18"/>
          <p:cNvSpPr txBox="true"/>
          <p:nvPr/>
        </p:nvSpPr>
        <p:spPr>
          <a:xfrm rot="0">
            <a:off x="368729" y="9470020"/>
            <a:ext cx="1231486" cy="509301"/>
          </a:xfrm>
          <a:prstGeom prst="rect">
            <a:avLst/>
          </a:prstGeom>
        </p:spPr>
        <p:txBody>
          <a:bodyPr anchor="t" rtlCol="false" tIns="0" lIns="0" bIns="0" rIns="0">
            <a:spAutoFit/>
          </a:bodyPr>
          <a:lstStyle/>
          <a:p>
            <a:pPr algn="l">
              <a:lnSpc>
                <a:spcPts val="2400"/>
              </a:lnSpc>
            </a:pPr>
            <a:r>
              <a:rPr lang="en-US" sz="2000">
                <a:solidFill>
                  <a:srgbClr val="000000"/>
                </a:solidFill>
                <a:latin typeface="Arial"/>
              </a:rPr>
              <a:t>Source :</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DAGCCJS44LI</dc:identifier>
  <dcterms:modified xsi:type="dcterms:W3CDTF">2011-08-01T06:04:30Z</dcterms:modified>
  <cp:revision>1</cp:revision>
  <dc:title>NAVAYUGAN K MN.pptx</dc:title>
</cp:coreProperties>
</file>